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8"/>
  </p:notesMasterIdLst>
  <p:sldIdLst>
    <p:sldId id="256" r:id="rId2"/>
    <p:sldId id="357" r:id="rId3"/>
    <p:sldId id="371" r:id="rId4"/>
    <p:sldId id="373" r:id="rId5"/>
    <p:sldId id="372" r:id="rId6"/>
    <p:sldId id="343" r:id="rId7"/>
    <p:sldId id="367" r:id="rId8"/>
    <p:sldId id="368" r:id="rId9"/>
    <p:sldId id="366" r:id="rId10"/>
    <p:sldId id="374" r:id="rId11"/>
    <p:sldId id="355" r:id="rId12"/>
    <p:sldId id="376" r:id="rId13"/>
    <p:sldId id="377" r:id="rId14"/>
    <p:sldId id="378" r:id="rId15"/>
    <p:sldId id="379" r:id="rId16"/>
    <p:sldId id="375" r:id="rId17"/>
    <p:sldId id="380" r:id="rId18"/>
    <p:sldId id="381" r:id="rId19"/>
    <p:sldId id="382" r:id="rId20"/>
    <p:sldId id="395" r:id="rId21"/>
    <p:sldId id="383" r:id="rId22"/>
    <p:sldId id="384" r:id="rId23"/>
    <p:sldId id="385" r:id="rId24"/>
    <p:sldId id="387" r:id="rId25"/>
    <p:sldId id="386" r:id="rId26"/>
    <p:sldId id="358" r:id="rId27"/>
    <p:sldId id="388" r:id="rId28"/>
    <p:sldId id="396" r:id="rId29"/>
    <p:sldId id="363" r:id="rId30"/>
    <p:sldId id="390" r:id="rId31"/>
    <p:sldId id="391" r:id="rId32"/>
    <p:sldId id="392" r:id="rId33"/>
    <p:sldId id="393" r:id="rId34"/>
    <p:sldId id="394" r:id="rId35"/>
    <p:sldId id="356" r:id="rId36"/>
    <p:sldId id="342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C2AF8-CC1F-482D-9397-6055890081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4292613-231B-45C2-8007-AC6AA960E4BA}">
      <dgm:prSet phldrT="[Texto]" custT="1"/>
      <dgm:spPr/>
      <dgm:t>
        <a:bodyPr/>
        <a:lstStyle/>
        <a:p>
          <a:r>
            <a:rPr lang="pt-BR" sz="3200" b="1" dirty="0" smtClean="0">
              <a:solidFill>
                <a:schemeClr val="tx2">
                  <a:lumMod val="75000"/>
                </a:schemeClr>
              </a:solidFill>
            </a:rPr>
            <a:t>Poder Republicano</a:t>
          </a:r>
          <a:endParaRPr lang="pt-BR" sz="3200" b="1" dirty="0">
            <a:solidFill>
              <a:schemeClr val="tx2">
                <a:lumMod val="75000"/>
              </a:schemeClr>
            </a:solidFill>
          </a:endParaRPr>
        </a:p>
      </dgm:t>
    </dgm:pt>
    <dgm:pt modelId="{DF741A41-912D-4BF9-91FC-FABA4CAA4F58}" type="parTrans" cxnId="{613657B5-19D3-4B4E-A58A-F9A6AF88CA23}">
      <dgm:prSet/>
      <dgm:spPr/>
      <dgm:t>
        <a:bodyPr/>
        <a:lstStyle/>
        <a:p>
          <a:endParaRPr lang="pt-BR"/>
        </a:p>
      </dgm:t>
    </dgm:pt>
    <dgm:pt modelId="{48C20303-A788-42B6-87F2-3C6D5ED97417}" type="sibTrans" cxnId="{613657B5-19D3-4B4E-A58A-F9A6AF88CA23}">
      <dgm:prSet/>
      <dgm:spPr/>
      <dgm:t>
        <a:bodyPr/>
        <a:lstStyle/>
        <a:p>
          <a:endParaRPr lang="pt-BR"/>
        </a:p>
      </dgm:t>
    </dgm:pt>
    <dgm:pt modelId="{C996D832-ED89-46BC-B88E-DF6B84E87FC3}" type="asst">
      <dgm:prSet phldrT="[Texto]" custT="1"/>
      <dgm:spPr/>
      <dgm:t>
        <a:bodyPr/>
        <a:lstStyle/>
        <a:p>
          <a:r>
            <a:rPr lang="pt-BR" sz="2400" b="1" dirty="0" smtClean="0">
              <a:solidFill>
                <a:schemeClr val="tx2">
                  <a:lumMod val="75000"/>
                </a:schemeClr>
              </a:solidFill>
            </a:rPr>
            <a:t>Organização: Constituição</a:t>
          </a:r>
          <a:endParaRPr lang="pt-BR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3545A493-0AAF-4FC4-A10C-462A1D473F4A}" type="parTrans" cxnId="{805D6AEF-09C0-4CF6-82BF-270C4C3056DB}">
      <dgm:prSet/>
      <dgm:spPr/>
      <dgm:t>
        <a:bodyPr/>
        <a:lstStyle/>
        <a:p>
          <a:endParaRPr lang="pt-BR"/>
        </a:p>
      </dgm:t>
    </dgm:pt>
    <dgm:pt modelId="{E136487F-A1CE-4B86-B6D9-B9B71610B1B9}" type="sibTrans" cxnId="{805D6AEF-09C0-4CF6-82BF-270C4C3056DB}">
      <dgm:prSet/>
      <dgm:spPr/>
      <dgm:t>
        <a:bodyPr/>
        <a:lstStyle/>
        <a:p>
          <a:endParaRPr lang="pt-BR"/>
        </a:p>
      </dgm:t>
    </dgm:pt>
    <dgm:pt modelId="{E377E877-1C07-42C1-A441-C734EDF01670}">
      <dgm:prSet phldrT="[Texto]" custT="1"/>
      <dgm:spPr/>
      <dgm:t>
        <a:bodyPr/>
        <a:lstStyle/>
        <a:p>
          <a:r>
            <a:rPr lang="pt-BR" sz="3200" b="1" dirty="0" smtClean="0">
              <a:solidFill>
                <a:schemeClr val="tx2">
                  <a:lumMod val="75000"/>
                </a:schemeClr>
              </a:solidFill>
            </a:rPr>
            <a:t>Poder Executivo</a:t>
          </a:r>
          <a:endParaRPr lang="pt-BR" sz="3200" b="1" dirty="0">
            <a:solidFill>
              <a:schemeClr val="tx2">
                <a:lumMod val="75000"/>
              </a:schemeClr>
            </a:solidFill>
          </a:endParaRPr>
        </a:p>
      </dgm:t>
    </dgm:pt>
    <dgm:pt modelId="{AA56AEAC-0AD8-4559-861D-C57289534212}" type="parTrans" cxnId="{0896EC0F-2D77-454C-9C9A-0F4114146E5A}">
      <dgm:prSet/>
      <dgm:spPr/>
      <dgm:t>
        <a:bodyPr/>
        <a:lstStyle/>
        <a:p>
          <a:endParaRPr lang="pt-BR"/>
        </a:p>
      </dgm:t>
    </dgm:pt>
    <dgm:pt modelId="{BCF6E8E7-AAD7-4384-972E-3310FE32EB54}" type="sibTrans" cxnId="{0896EC0F-2D77-454C-9C9A-0F4114146E5A}">
      <dgm:prSet/>
      <dgm:spPr/>
      <dgm:t>
        <a:bodyPr/>
        <a:lstStyle/>
        <a:p>
          <a:endParaRPr lang="pt-BR"/>
        </a:p>
      </dgm:t>
    </dgm:pt>
    <dgm:pt modelId="{151895EE-DEA1-4E4C-AB97-F86E18125046}">
      <dgm:prSet phldrT="[Texto]"/>
      <dgm:spPr/>
      <dgm:t>
        <a:bodyPr/>
        <a:lstStyle/>
        <a:p>
          <a:r>
            <a:rPr lang="pt-BR" b="1" dirty="0" smtClean="0">
              <a:solidFill>
                <a:schemeClr val="tx2">
                  <a:lumMod val="75000"/>
                </a:schemeClr>
              </a:solidFill>
            </a:rPr>
            <a:t>Poder Legislativo</a:t>
          </a:r>
          <a:endParaRPr lang="pt-BR" dirty="0"/>
        </a:p>
      </dgm:t>
    </dgm:pt>
    <dgm:pt modelId="{DA53270A-E925-418E-AF3B-F67F5108BC7E}" type="parTrans" cxnId="{4AF99D0B-D7D9-404A-A307-36E8271390FC}">
      <dgm:prSet/>
      <dgm:spPr/>
      <dgm:t>
        <a:bodyPr/>
        <a:lstStyle/>
        <a:p>
          <a:endParaRPr lang="pt-BR"/>
        </a:p>
      </dgm:t>
    </dgm:pt>
    <dgm:pt modelId="{60C7A344-D413-431A-BB9E-055E9D838939}" type="sibTrans" cxnId="{4AF99D0B-D7D9-404A-A307-36E8271390FC}">
      <dgm:prSet/>
      <dgm:spPr/>
      <dgm:t>
        <a:bodyPr/>
        <a:lstStyle/>
        <a:p>
          <a:endParaRPr lang="pt-BR"/>
        </a:p>
      </dgm:t>
    </dgm:pt>
    <dgm:pt modelId="{AAD00F95-C0A9-499B-B220-3F15AE96F664}">
      <dgm:prSet phldrT="[Texto]"/>
      <dgm:spPr/>
      <dgm:t>
        <a:bodyPr/>
        <a:lstStyle/>
        <a:p>
          <a:r>
            <a:rPr lang="pt-BR" b="1" dirty="0" smtClean="0">
              <a:solidFill>
                <a:schemeClr val="tx2">
                  <a:lumMod val="75000"/>
                </a:schemeClr>
              </a:solidFill>
            </a:rPr>
            <a:t>Poder Judiciário</a:t>
          </a:r>
          <a:endParaRPr lang="pt-BR" dirty="0"/>
        </a:p>
      </dgm:t>
    </dgm:pt>
    <dgm:pt modelId="{AA7992A3-6414-41EB-9597-5E0AB267462D}" type="parTrans" cxnId="{2A8E0962-243B-4127-9C8B-A5141889CEDE}">
      <dgm:prSet/>
      <dgm:spPr/>
      <dgm:t>
        <a:bodyPr/>
        <a:lstStyle/>
        <a:p>
          <a:endParaRPr lang="pt-BR"/>
        </a:p>
      </dgm:t>
    </dgm:pt>
    <dgm:pt modelId="{09516464-550D-441A-A7D1-7B49E5433D56}" type="sibTrans" cxnId="{2A8E0962-243B-4127-9C8B-A5141889CEDE}">
      <dgm:prSet/>
      <dgm:spPr/>
      <dgm:t>
        <a:bodyPr/>
        <a:lstStyle/>
        <a:p>
          <a:endParaRPr lang="pt-BR"/>
        </a:p>
      </dgm:t>
    </dgm:pt>
    <dgm:pt modelId="{953A2BA4-9680-4D54-B3F0-63DACA4AC818}" type="pres">
      <dgm:prSet presAssocID="{34BC2AF8-CC1F-482D-9397-6055890081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7BCB953-BF33-497F-B7AA-0D6FF9C00CA0}" type="pres">
      <dgm:prSet presAssocID="{34292613-231B-45C2-8007-AC6AA960E4BA}" presName="hierRoot1" presStyleCnt="0">
        <dgm:presLayoutVars>
          <dgm:hierBranch val="init"/>
        </dgm:presLayoutVars>
      </dgm:prSet>
      <dgm:spPr/>
    </dgm:pt>
    <dgm:pt modelId="{5FC32273-2048-49E8-B9DC-FA055E773FFC}" type="pres">
      <dgm:prSet presAssocID="{34292613-231B-45C2-8007-AC6AA960E4BA}" presName="rootComposite1" presStyleCnt="0"/>
      <dgm:spPr/>
    </dgm:pt>
    <dgm:pt modelId="{ECCA1871-5270-40ED-83CD-78A683BF3F93}" type="pres">
      <dgm:prSet presAssocID="{34292613-231B-45C2-8007-AC6AA960E4BA}" presName="rootText1" presStyleLbl="node0" presStyleIdx="0" presStyleCnt="1" custScaleX="3335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E3905A1-2F1F-4CD4-B63D-D1C534BFE606}" type="pres">
      <dgm:prSet presAssocID="{34292613-231B-45C2-8007-AC6AA960E4BA}" presName="rootConnector1" presStyleLbl="node1" presStyleIdx="0" presStyleCnt="0"/>
      <dgm:spPr/>
      <dgm:t>
        <a:bodyPr/>
        <a:lstStyle/>
        <a:p>
          <a:endParaRPr lang="pt-BR"/>
        </a:p>
      </dgm:t>
    </dgm:pt>
    <dgm:pt modelId="{0A092AA8-51DA-41D2-9DE7-97BA67776911}" type="pres">
      <dgm:prSet presAssocID="{34292613-231B-45C2-8007-AC6AA960E4BA}" presName="hierChild2" presStyleCnt="0"/>
      <dgm:spPr/>
    </dgm:pt>
    <dgm:pt modelId="{F6203D62-A9FB-40ED-BE5B-BC970AC86D62}" type="pres">
      <dgm:prSet presAssocID="{AA56AEAC-0AD8-4559-861D-C57289534212}" presName="Name37" presStyleLbl="parChTrans1D2" presStyleIdx="0" presStyleCnt="4"/>
      <dgm:spPr/>
      <dgm:t>
        <a:bodyPr/>
        <a:lstStyle/>
        <a:p>
          <a:endParaRPr lang="pt-BR"/>
        </a:p>
      </dgm:t>
    </dgm:pt>
    <dgm:pt modelId="{FA5DBADC-2264-4C6B-AFEE-9A0E545CE2E0}" type="pres">
      <dgm:prSet presAssocID="{E377E877-1C07-42C1-A441-C734EDF01670}" presName="hierRoot2" presStyleCnt="0">
        <dgm:presLayoutVars>
          <dgm:hierBranch val="init"/>
        </dgm:presLayoutVars>
      </dgm:prSet>
      <dgm:spPr/>
    </dgm:pt>
    <dgm:pt modelId="{A99381C5-56AC-4276-B912-AFBF0A9C769C}" type="pres">
      <dgm:prSet presAssocID="{E377E877-1C07-42C1-A441-C734EDF01670}" presName="rootComposite" presStyleCnt="0"/>
      <dgm:spPr/>
    </dgm:pt>
    <dgm:pt modelId="{6DA52946-05B1-40B6-A1BE-3B96670BA136}" type="pres">
      <dgm:prSet presAssocID="{E377E877-1C07-42C1-A441-C734EDF0167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8A0E057-D79E-4DF3-8D2F-50F5F95D90CA}" type="pres">
      <dgm:prSet presAssocID="{E377E877-1C07-42C1-A441-C734EDF01670}" presName="rootConnector" presStyleLbl="node2" presStyleIdx="0" presStyleCnt="3"/>
      <dgm:spPr/>
      <dgm:t>
        <a:bodyPr/>
        <a:lstStyle/>
        <a:p>
          <a:endParaRPr lang="pt-BR"/>
        </a:p>
      </dgm:t>
    </dgm:pt>
    <dgm:pt modelId="{97AD324C-A612-4D74-8DE6-38FEF5C68FFD}" type="pres">
      <dgm:prSet presAssocID="{E377E877-1C07-42C1-A441-C734EDF01670}" presName="hierChild4" presStyleCnt="0"/>
      <dgm:spPr/>
    </dgm:pt>
    <dgm:pt modelId="{FFC72902-DA48-4350-8481-674B46897DDE}" type="pres">
      <dgm:prSet presAssocID="{E377E877-1C07-42C1-A441-C734EDF01670}" presName="hierChild5" presStyleCnt="0"/>
      <dgm:spPr/>
    </dgm:pt>
    <dgm:pt modelId="{706DCD3A-259F-430B-9A19-1082F1B8F723}" type="pres">
      <dgm:prSet presAssocID="{DA53270A-E925-418E-AF3B-F67F5108BC7E}" presName="Name37" presStyleLbl="parChTrans1D2" presStyleIdx="1" presStyleCnt="4"/>
      <dgm:spPr/>
      <dgm:t>
        <a:bodyPr/>
        <a:lstStyle/>
        <a:p>
          <a:endParaRPr lang="pt-BR"/>
        </a:p>
      </dgm:t>
    </dgm:pt>
    <dgm:pt modelId="{B1B8E130-C44B-4B45-8BB5-9B8F1669C3DE}" type="pres">
      <dgm:prSet presAssocID="{151895EE-DEA1-4E4C-AB97-F86E18125046}" presName="hierRoot2" presStyleCnt="0">
        <dgm:presLayoutVars>
          <dgm:hierBranch val="init"/>
        </dgm:presLayoutVars>
      </dgm:prSet>
      <dgm:spPr/>
    </dgm:pt>
    <dgm:pt modelId="{8F766E99-EE8F-4807-B546-8EA066E1CF16}" type="pres">
      <dgm:prSet presAssocID="{151895EE-DEA1-4E4C-AB97-F86E18125046}" presName="rootComposite" presStyleCnt="0"/>
      <dgm:spPr/>
    </dgm:pt>
    <dgm:pt modelId="{0B640368-4A71-46CC-9827-6C43CDAA0C8C}" type="pres">
      <dgm:prSet presAssocID="{151895EE-DEA1-4E4C-AB97-F86E1812504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9ABE539-92A2-47FE-9072-938E1118696A}" type="pres">
      <dgm:prSet presAssocID="{151895EE-DEA1-4E4C-AB97-F86E18125046}" presName="rootConnector" presStyleLbl="node2" presStyleIdx="1" presStyleCnt="3"/>
      <dgm:spPr/>
      <dgm:t>
        <a:bodyPr/>
        <a:lstStyle/>
        <a:p>
          <a:endParaRPr lang="pt-BR"/>
        </a:p>
      </dgm:t>
    </dgm:pt>
    <dgm:pt modelId="{62609A17-9BB4-4022-B57B-363F659B2B21}" type="pres">
      <dgm:prSet presAssocID="{151895EE-DEA1-4E4C-AB97-F86E18125046}" presName="hierChild4" presStyleCnt="0"/>
      <dgm:spPr/>
    </dgm:pt>
    <dgm:pt modelId="{0E356624-624C-4B6C-84AE-A9351F23E907}" type="pres">
      <dgm:prSet presAssocID="{151895EE-DEA1-4E4C-AB97-F86E18125046}" presName="hierChild5" presStyleCnt="0"/>
      <dgm:spPr/>
    </dgm:pt>
    <dgm:pt modelId="{34833043-7CC0-499A-8BD4-3079267C4B90}" type="pres">
      <dgm:prSet presAssocID="{AA7992A3-6414-41EB-9597-5E0AB267462D}" presName="Name37" presStyleLbl="parChTrans1D2" presStyleIdx="2" presStyleCnt="4"/>
      <dgm:spPr/>
      <dgm:t>
        <a:bodyPr/>
        <a:lstStyle/>
        <a:p>
          <a:endParaRPr lang="pt-BR"/>
        </a:p>
      </dgm:t>
    </dgm:pt>
    <dgm:pt modelId="{8FA568F9-17FE-4457-AF9E-DC576AC5F2F5}" type="pres">
      <dgm:prSet presAssocID="{AAD00F95-C0A9-499B-B220-3F15AE96F664}" presName="hierRoot2" presStyleCnt="0">
        <dgm:presLayoutVars>
          <dgm:hierBranch val="init"/>
        </dgm:presLayoutVars>
      </dgm:prSet>
      <dgm:spPr/>
    </dgm:pt>
    <dgm:pt modelId="{838F314F-1AA5-4744-8E67-71F2AEF02325}" type="pres">
      <dgm:prSet presAssocID="{AAD00F95-C0A9-499B-B220-3F15AE96F664}" presName="rootComposite" presStyleCnt="0"/>
      <dgm:spPr/>
    </dgm:pt>
    <dgm:pt modelId="{9CE4EE1D-7A9B-4760-9070-87350B012D1F}" type="pres">
      <dgm:prSet presAssocID="{AAD00F95-C0A9-499B-B220-3F15AE96F66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494CC0A-B89B-4D08-AFE2-C2C969D7E1CF}" type="pres">
      <dgm:prSet presAssocID="{AAD00F95-C0A9-499B-B220-3F15AE96F664}" presName="rootConnector" presStyleLbl="node2" presStyleIdx="2" presStyleCnt="3"/>
      <dgm:spPr/>
      <dgm:t>
        <a:bodyPr/>
        <a:lstStyle/>
        <a:p>
          <a:endParaRPr lang="pt-BR"/>
        </a:p>
      </dgm:t>
    </dgm:pt>
    <dgm:pt modelId="{41BF7001-7F93-4BE8-BE5B-FF55555F9EB7}" type="pres">
      <dgm:prSet presAssocID="{AAD00F95-C0A9-499B-B220-3F15AE96F664}" presName="hierChild4" presStyleCnt="0"/>
      <dgm:spPr/>
    </dgm:pt>
    <dgm:pt modelId="{96FA279C-ABDE-475B-AC7A-18F630DBD58D}" type="pres">
      <dgm:prSet presAssocID="{AAD00F95-C0A9-499B-B220-3F15AE96F664}" presName="hierChild5" presStyleCnt="0"/>
      <dgm:spPr/>
    </dgm:pt>
    <dgm:pt modelId="{A8A2281F-9884-4CA3-8579-4926373AA02E}" type="pres">
      <dgm:prSet presAssocID="{34292613-231B-45C2-8007-AC6AA960E4BA}" presName="hierChild3" presStyleCnt="0"/>
      <dgm:spPr/>
    </dgm:pt>
    <dgm:pt modelId="{0254DC30-8E91-4CFE-9F46-E570598B185B}" type="pres">
      <dgm:prSet presAssocID="{3545A493-0AAF-4FC4-A10C-462A1D473F4A}" presName="Name111" presStyleLbl="parChTrans1D2" presStyleIdx="3" presStyleCnt="4"/>
      <dgm:spPr/>
      <dgm:t>
        <a:bodyPr/>
        <a:lstStyle/>
        <a:p>
          <a:endParaRPr lang="pt-BR"/>
        </a:p>
      </dgm:t>
    </dgm:pt>
    <dgm:pt modelId="{7C850A7D-83BA-4918-AE88-A61155FF8457}" type="pres">
      <dgm:prSet presAssocID="{C996D832-ED89-46BC-B88E-DF6B84E87FC3}" presName="hierRoot3" presStyleCnt="0">
        <dgm:presLayoutVars>
          <dgm:hierBranch val="init"/>
        </dgm:presLayoutVars>
      </dgm:prSet>
      <dgm:spPr/>
    </dgm:pt>
    <dgm:pt modelId="{61239F84-AF41-46A6-8895-0047F11B519B}" type="pres">
      <dgm:prSet presAssocID="{C996D832-ED89-46BC-B88E-DF6B84E87FC3}" presName="rootComposite3" presStyleCnt="0"/>
      <dgm:spPr/>
    </dgm:pt>
    <dgm:pt modelId="{3226AE88-E1C6-4AC3-8EE2-91ECB4333FA3}" type="pres">
      <dgm:prSet presAssocID="{C996D832-ED89-46BC-B88E-DF6B84E87FC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40D7678-B431-4911-A848-7737B052B26A}" type="pres">
      <dgm:prSet presAssocID="{C996D832-ED89-46BC-B88E-DF6B84E87FC3}" presName="rootConnector3" presStyleLbl="asst1" presStyleIdx="0" presStyleCnt="1"/>
      <dgm:spPr/>
      <dgm:t>
        <a:bodyPr/>
        <a:lstStyle/>
        <a:p>
          <a:endParaRPr lang="pt-BR"/>
        </a:p>
      </dgm:t>
    </dgm:pt>
    <dgm:pt modelId="{E69172D4-4AD8-482C-8C0A-2A40E4235F53}" type="pres">
      <dgm:prSet presAssocID="{C996D832-ED89-46BC-B88E-DF6B84E87FC3}" presName="hierChild6" presStyleCnt="0"/>
      <dgm:spPr/>
    </dgm:pt>
    <dgm:pt modelId="{61BD06FD-F6CB-48A1-9447-61153BB62FBD}" type="pres">
      <dgm:prSet presAssocID="{C996D832-ED89-46BC-B88E-DF6B84E87FC3}" presName="hierChild7" presStyleCnt="0"/>
      <dgm:spPr/>
    </dgm:pt>
  </dgm:ptLst>
  <dgm:cxnLst>
    <dgm:cxn modelId="{93B1027F-F569-4DB0-9BC9-CB35E6A25206}" type="presOf" srcId="{AA56AEAC-0AD8-4559-861D-C57289534212}" destId="{F6203D62-A9FB-40ED-BE5B-BC970AC86D62}" srcOrd="0" destOrd="0" presId="urn:microsoft.com/office/officeart/2005/8/layout/orgChart1"/>
    <dgm:cxn modelId="{7C613625-BBCC-48C8-8D06-D90F9199E436}" type="presOf" srcId="{34BC2AF8-CC1F-482D-9397-6055890081EB}" destId="{953A2BA4-9680-4D54-B3F0-63DACA4AC818}" srcOrd="0" destOrd="0" presId="urn:microsoft.com/office/officeart/2005/8/layout/orgChart1"/>
    <dgm:cxn modelId="{73546CA8-71C5-448A-A15B-CB4E70018570}" type="presOf" srcId="{151895EE-DEA1-4E4C-AB97-F86E18125046}" destId="{89ABE539-92A2-47FE-9072-938E1118696A}" srcOrd="1" destOrd="0" presId="urn:microsoft.com/office/officeart/2005/8/layout/orgChart1"/>
    <dgm:cxn modelId="{613657B5-19D3-4B4E-A58A-F9A6AF88CA23}" srcId="{34BC2AF8-CC1F-482D-9397-6055890081EB}" destId="{34292613-231B-45C2-8007-AC6AA960E4BA}" srcOrd="0" destOrd="0" parTransId="{DF741A41-912D-4BF9-91FC-FABA4CAA4F58}" sibTransId="{48C20303-A788-42B6-87F2-3C6D5ED97417}"/>
    <dgm:cxn modelId="{2E13D23B-0AA0-46A5-B83A-1CE2B1442BFB}" type="presOf" srcId="{DA53270A-E925-418E-AF3B-F67F5108BC7E}" destId="{706DCD3A-259F-430B-9A19-1082F1B8F723}" srcOrd="0" destOrd="0" presId="urn:microsoft.com/office/officeart/2005/8/layout/orgChart1"/>
    <dgm:cxn modelId="{F868C514-0C91-4317-8463-D5958EE76254}" type="presOf" srcId="{3545A493-0AAF-4FC4-A10C-462A1D473F4A}" destId="{0254DC30-8E91-4CFE-9F46-E570598B185B}" srcOrd="0" destOrd="0" presId="urn:microsoft.com/office/officeart/2005/8/layout/orgChart1"/>
    <dgm:cxn modelId="{2A8E0962-243B-4127-9C8B-A5141889CEDE}" srcId="{34292613-231B-45C2-8007-AC6AA960E4BA}" destId="{AAD00F95-C0A9-499B-B220-3F15AE96F664}" srcOrd="3" destOrd="0" parTransId="{AA7992A3-6414-41EB-9597-5E0AB267462D}" sibTransId="{09516464-550D-441A-A7D1-7B49E5433D56}"/>
    <dgm:cxn modelId="{53E44D11-53FD-4389-BC52-C18385A5A2FF}" type="presOf" srcId="{C996D832-ED89-46BC-B88E-DF6B84E87FC3}" destId="{940D7678-B431-4911-A848-7737B052B26A}" srcOrd="1" destOrd="0" presId="urn:microsoft.com/office/officeart/2005/8/layout/orgChart1"/>
    <dgm:cxn modelId="{805D6AEF-09C0-4CF6-82BF-270C4C3056DB}" srcId="{34292613-231B-45C2-8007-AC6AA960E4BA}" destId="{C996D832-ED89-46BC-B88E-DF6B84E87FC3}" srcOrd="0" destOrd="0" parTransId="{3545A493-0AAF-4FC4-A10C-462A1D473F4A}" sibTransId="{E136487F-A1CE-4B86-B6D9-B9B71610B1B9}"/>
    <dgm:cxn modelId="{4AF99D0B-D7D9-404A-A307-36E8271390FC}" srcId="{34292613-231B-45C2-8007-AC6AA960E4BA}" destId="{151895EE-DEA1-4E4C-AB97-F86E18125046}" srcOrd="2" destOrd="0" parTransId="{DA53270A-E925-418E-AF3B-F67F5108BC7E}" sibTransId="{60C7A344-D413-431A-BB9E-055E9D838939}"/>
    <dgm:cxn modelId="{88499CEF-4533-437C-BBDE-F8278A43B640}" type="presOf" srcId="{AA7992A3-6414-41EB-9597-5E0AB267462D}" destId="{34833043-7CC0-499A-8BD4-3079267C4B90}" srcOrd="0" destOrd="0" presId="urn:microsoft.com/office/officeart/2005/8/layout/orgChart1"/>
    <dgm:cxn modelId="{5ED3252A-6D21-49F6-9326-FBC8CAEB916C}" type="presOf" srcId="{AAD00F95-C0A9-499B-B220-3F15AE96F664}" destId="{9494CC0A-B89B-4D08-AFE2-C2C969D7E1CF}" srcOrd="1" destOrd="0" presId="urn:microsoft.com/office/officeart/2005/8/layout/orgChart1"/>
    <dgm:cxn modelId="{1DDE5D2D-D88F-44F4-B2CA-48B9CA885D13}" type="presOf" srcId="{34292613-231B-45C2-8007-AC6AA960E4BA}" destId="{ECCA1871-5270-40ED-83CD-78A683BF3F93}" srcOrd="0" destOrd="0" presId="urn:microsoft.com/office/officeart/2005/8/layout/orgChart1"/>
    <dgm:cxn modelId="{AF244BFD-FD32-4B1E-A966-0BF3432F7C1C}" type="presOf" srcId="{C996D832-ED89-46BC-B88E-DF6B84E87FC3}" destId="{3226AE88-E1C6-4AC3-8EE2-91ECB4333FA3}" srcOrd="0" destOrd="0" presId="urn:microsoft.com/office/officeart/2005/8/layout/orgChart1"/>
    <dgm:cxn modelId="{C796BFAA-BDD7-4121-A583-B5600B4101BB}" type="presOf" srcId="{AAD00F95-C0A9-499B-B220-3F15AE96F664}" destId="{9CE4EE1D-7A9B-4760-9070-87350B012D1F}" srcOrd="0" destOrd="0" presId="urn:microsoft.com/office/officeart/2005/8/layout/orgChart1"/>
    <dgm:cxn modelId="{1E53D060-C15A-4F45-BD40-FB1AAC1F684F}" type="presOf" srcId="{34292613-231B-45C2-8007-AC6AA960E4BA}" destId="{7E3905A1-2F1F-4CD4-B63D-D1C534BFE606}" srcOrd="1" destOrd="0" presId="urn:microsoft.com/office/officeart/2005/8/layout/orgChart1"/>
    <dgm:cxn modelId="{00265675-A2E1-4A35-8D2C-BD4744D27A98}" type="presOf" srcId="{151895EE-DEA1-4E4C-AB97-F86E18125046}" destId="{0B640368-4A71-46CC-9827-6C43CDAA0C8C}" srcOrd="0" destOrd="0" presId="urn:microsoft.com/office/officeart/2005/8/layout/orgChart1"/>
    <dgm:cxn modelId="{B6EF3CF7-0632-4C8C-B12A-F05C324F994C}" type="presOf" srcId="{E377E877-1C07-42C1-A441-C734EDF01670}" destId="{58A0E057-D79E-4DF3-8D2F-50F5F95D90CA}" srcOrd="1" destOrd="0" presId="urn:microsoft.com/office/officeart/2005/8/layout/orgChart1"/>
    <dgm:cxn modelId="{40B1C32E-A8DF-44E4-AEE3-55039CE4F888}" type="presOf" srcId="{E377E877-1C07-42C1-A441-C734EDF01670}" destId="{6DA52946-05B1-40B6-A1BE-3B96670BA136}" srcOrd="0" destOrd="0" presId="urn:microsoft.com/office/officeart/2005/8/layout/orgChart1"/>
    <dgm:cxn modelId="{0896EC0F-2D77-454C-9C9A-0F4114146E5A}" srcId="{34292613-231B-45C2-8007-AC6AA960E4BA}" destId="{E377E877-1C07-42C1-A441-C734EDF01670}" srcOrd="1" destOrd="0" parTransId="{AA56AEAC-0AD8-4559-861D-C57289534212}" sibTransId="{BCF6E8E7-AAD7-4384-972E-3310FE32EB54}"/>
    <dgm:cxn modelId="{B5987617-AC76-4941-94E1-220349299384}" type="presParOf" srcId="{953A2BA4-9680-4D54-B3F0-63DACA4AC818}" destId="{97BCB953-BF33-497F-B7AA-0D6FF9C00CA0}" srcOrd="0" destOrd="0" presId="urn:microsoft.com/office/officeart/2005/8/layout/orgChart1"/>
    <dgm:cxn modelId="{F4EA073E-9DE9-4047-ABC2-B6C265732450}" type="presParOf" srcId="{97BCB953-BF33-497F-B7AA-0D6FF9C00CA0}" destId="{5FC32273-2048-49E8-B9DC-FA055E773FFC}" srcOrd="0" destOrd="0" presId="urn:microsoft.com/office/officeart/2005/8/layout/orgChart1"/>
    <dgm:cxn modelId="{15910975-CE4F-4103-9CAA-F351254DFD47}" type="presParOf" srcId="{5FC32273-2048-49E8-B9DC-FA055E773FFC}" destId="{ECCA1871-5270-40ED-83CD-78A683BF3F93}" srcOrd="0" destOrd="0" presId="urn:microsoft.com/office/officeart/2005/8/layout/orgChart1"/>
    <dgm:cxn modelId="{B6008E44-1132-4122-8A1D-379FF6AE84FE}" type="presParOf" srcId="{5FC32273-2048-49E8-B9DC-FA055E773FFC}" destId="{7E3905A1-2F1F-4CD4-B63D-D1C534BFE606}" srcOrd="1" destOrd="0" presId="urn:microsoft.com/office/officeart/2005/8/layout/orgChart1"/>
    <dgm:cxn modelId="{ED10421A-FD98-41A3-81ED-9687A2E30926}" type="presParOf" srcId="{97BCB953-BF33-497F-B7AA-0D6FF9C00CA0}" destId="{0A092AA8-51DA-41D2-9DE7-97BA67776911}" srcOrd="1" destOrd="0" presId="urn:microsoft.com/office/officeart/2005/8/layout/orgChart1"/>
    <dgm:cxn modelId="{B0A87614-404A-47EE-8176-E597F3538D1F}" type="presParOf" srcId="{0A092AA8-51DA-41D2-9DE7-97BA67776911}" destId="{F6203D62-A9FB-40ED-BE5B-BC970AC86D62}" srcOrd="0" destOrd="0" presId="urn:microsoft.com/office/officeart/2005/8/layout/orgChart1"/>
    <dgm:cxn modelId="{D96B1D9C-8EC2-42AD-831A-492DCF7996FA}" type="presParOf" srcId="{0A092AA8-51DA-41D2-9DE7-97BA67776911}" destId="{FA5DBADC-2264-4C6B-AFEE-9A0E545CE2E0}" srcOrd="1" destOrd="0" presId="urn:microsoft.com/office/officeart/2005/8/layout/orgChart1"/>
    <dgm:cxn modelId="{667F2CAD-BE24-45D2-841F-71ABFF4A5DBC}" type="presParOf" srcId="{FA5DBADC-2264-4C6B-AFEE-9A0E545CE2E0}" destId="{A99381C5-56AC-4276-B912-AFBF0A9C769C}" srcOrd="0" destOrd="0" presId="urn:microsoft.com/office/officeart/2005/8/layout/orgChart1"/>
    <dgm:cxn modelId="{72B766B5-C43A-4FCC-A998-CD3EC064B2A6}" type="presParOf" srcId="{A99381C5-56AC-4276-B912-AFBF0A9C769C}" destId="{6DA52946-05B1-40B6-A1BE-3B96670BA136}" srcOrd="0" destOrd="0" presId="urn:microsoft.com/office/officeart/2005/8/layout/orgChart1"/>
    <dgm:cxn modelId="{32CC7AD3-A793-4584-A6C0-DADE91AAAE55}" type="presParOf" srcId="{A99381C5-56AC-4276-B912-AFBF0A9C769C}" destId="{58A0E057-D79E-4DF3-8D2F-50F5F95D90CA}" srcOrd="1" destOrd="0" presId="urn:microsoft.com/office/officeart/2005/8/layout/orgChart1"/>
    <dgm:cxn modelId="{D2B5C05D-D0A9-4C2D-873D-00E9056C0AF9}" type="presParOf" srcId="{FA5DBADC-2264-4C6B-AFEE-9A0E545CE2E0}" destId="{97AD324C-A612-4D74-8DE6-38FEF5C68FFD}" srcOrd="1" destOrd="0" presId="urn:microsoft.com/office/officeart/2005/8/layout/orgChart1"/>
    <dgm:cxn modelId="{369C104E-FEF6-4F4E-949F-06491C9CFB23}" type="presParOf" srcId="{FA5DBADC-2264-4C6B-AFEE-9A0E545CE2E0}" destId="{FFC72902-DA48-4350-8481-674B46897DDE}" srcOrd="2" destOrd="0" presId="urn:microsoft.com/office/officeart/2005/8/layout/orgChart1"/>
    <dgm:cxn modelId="{44DD4452-5C5F-4236-ACBC-18A9211DA622}" type="presParOf" srcId="{0A092AA8-51DA-41D2-9DE7-97BA67776911}" destId="{706DCD3A-259F-430B-9A19-1082F1B8F723}" srcOrd="2" destOrd="0" presId="urn:microsoft.com/office/officeart/2005/8/layout/orgChart1"/>
    <dgm:cxn modelId="{6D7FC4C3-3614-4E98-B813-5CBC55F898FF}" type="presParOf" srcId="{0A092AA8-51DA-41D2-9DE7-97BA67776911}" destId="{B1B8E130-C44B-4B45-8BB5-9B8F1669C3DE}" srcOrd="3" destOrd="0" presId="urn:microsoft.com/office/officeart/2005/8/layout/orgChart1"/>
    <dgm:cxn modelId="{182E4059-BE53-4EED-BB76-2896A2FFC20A}" type="presParOf" srcId="{B1B8E130-C44B-4B45-8BB5-9B8F1669C3DE}" destId="{8F766E99-EE8F-4807-B546-8EA066E1CF16}" srcOrd="0" destOrd="0" presId="urn:microsoft.com/office/officeart/2005/8/layout/orgChart1"/>
    <dgm:cxn modelId="{0492AF5B-AC32-49F8-8A51-65A30A91FA87}" type="presParOf" srcId="{8F766E99-EE8F-4807-B546-8EA066E1CF16}" destId="{0B640368-4A71-46CC-9827-6C43CDAA0C8C}" srcOrd="0" destOrd="0" presId="urn:microsoft.com/office/officeart/2005/8/layout/orgChart1"/>
    <dgm:cxn modelId="{581AC5A7-A58F-4D46-A028-AAE950D62B22}" type="presParOf" srcId="{8F766E99-EE8F-4807-B546-8EA066E1CF16}" destId="{89ABE539-92A2-47FE-9072-938E1118696A}" srcOrd="1" destOrd="0" presId="urn:microsoft.com/office/officeart/2005/8/layout/orgChart1"/>
    <dgm:cxn modelId="{A30696A4-570C-4A57-8631-D56179DD0534}" type="presParOf" srcId="{B1B8E130-C44B-4B45-8BB5-9B8F1669C3DE}" destId="{62609A17-9BB4-4022-B57B-363F659B2B21}" srcOrd="1" destOrd="0" presId="urn:microsoft.com/office/officeart/2005/8/layout/orgChart1"/>
    <dgm:cxn modelId="{54EC6E7F-D986-418B-A7CA-AF1E2ADAE25F}" type="presParOf" srcId="{B1B8E130-C44B-4B45-8BB5-9B8F1669C3DE}" destId="{0E356624-624C-4B6C-84AE-A9351F23E907}" srcOrd="2" destOrd="0" presId="urn:microsoft.com/office/officeart/2005/8/layout/orgChart1"/>
    <dgm:cxn modelId="{068FA260-F634-4103-AB4B-CD007148F0D3}" type="presParOf" srcId="{0A092AA8-51DA-41D2-9DE7-97BA67776911}" destId="{34833043-7CC0-499A-8BD4-3079267C4B90}" srcOrd="4" destOrd="0" presId="urn:microsoft.com/office/officeart/2005/8/layout/orgChart1"/>
    <dgm:cxn modelId="{5D67F787-BE7B-41E6-8BC6-5F1A6560A1AB}" type="presParOf" srcId="{0A092AA8-51DA-41D2-9DE7-97BA67776911}" destId="{8FA568F9-17FE-4457-AF9E-DC576AC5F2F5}" srcOrd="5" destOrd="0" presId="urn:microsoft.com/office/officeart/2005/8/layout/orgChart1"/>
    <dgm:cxn modelId="{CD0D5AB3-0BEB-442F-939F-B3DE774498F4}" type="presParOf" srcId="{8FA568F9-17FE-4457-AF9E-DC576AC5F2F5}" destId="{838F314F-1AA5-4744-8E67-71F2AEF02325}" srcOrd="0" destOrd="0" presId="urn:microsoft.com/office/officeart/2005/8/layout/orgChart1"/>
    <dgm:cxn modelId="{F78EE55B-150B-45C3-B796-FC2C7B10FED2}" type="presParOf" srcId="{838F314F-1AA5-4744-8E67-71F2AEF02325}" destId="{9CE4EE1D-7A9B-4760-9070-87350B012D1F}" srcOrd="0" destOrd="0" presId="urn:microsoft.com/office/officeart/2005/8/layout/orgChart1"/>
    <dgm:cxn modelId="{A78E635C-BA7F-4276-96C7-DA41F9EFDC00}" type="presParOf" srcId="{838F314F-1AA5-4744-8E67-71F2AEF02325}" destId="{9494CC0A-B89B-4D08-AFE2-C2C969D7E1CF}" srcOrd="1" destOrd="0" presId="urn:microsoft.com/office/officeart/2005/8/layout/orgChart1"/>
    <dgm:cxn modelId="{558C4732-F737-4707-8976-563575247694}" type="presParOf" srcId="{8FA568F9-17FE-4457-AF9E-DC576AC5F2F5}" destId="{41BF7001-7F93-4BE8-BE5B-FF55555F9EB7}" srcOrd="1" destOrd="0" presId="urn:microsoft.com/office/officeart/2005/8/layout/orgChart1"/>
    <dgm:cxn modelId="{F0F15257-D064-49BA-92A2-84520DA775CC}" type="presParOf" srcId="{8FA568F9-17FE-4457-AF9E-DC576AC5F2F5}" destId="{96FA279C-ABDE-475B-AC7A-18F630DBD58D}" srcOrd="2" destOrd="0" presId="urn:microsoft.com/office/officeart/2005/8/layout/orgChart1"/>
    <dgm:cxn modelId="{55129AD0-05A2-4CA2-B562-3600BF84657D}" type="presParOf" srcId="{97BCB953-BF33-497F-B7AA-0D6FF9C00CA0}" destId="{A8A2281F-9884-4CA3-8579-4926373AA02E}" srcOrd="2" destOrd="0" presId="urn:microsoft.com/office/officeart/2005/8/layout/orgChart1"/>
    <dgm:cxn modelId="{ED48B2BB-E76D-480E-824C-4F83CA7A2C6E}" type="presParOf" srcId="{A8A2281F-9884-4CA3-8579-4926373AA02E}" destId="{0254DC30-8E91-4CFE-9F46-E570598B185B}" srcOrd="0" destOrd="0" presId="urn:microsoft.com/office/officeart/2005/8/layout/orgChart1"/>
    <dgm:cxn modelId="{C507B118-ED1A-45AD-A9A7-56C26B5052C3}" type="presParOf" srcId="{A8A2281F-9884-4CA3-8579-4926373AA02E}" destId="{7C850A7D-83BA-4918-AE88-A61155FF8457}" srcOrd="1" destOrd="0" presId="urn:microsoft.com/office/officeart/2005/8/layout/orgChart1"/>
    <dgm:cxn modelId="{A72FFB73-4977-47F5-B803-4F817A620686}" type="presParOf" srcId="{7C850A7D-83BA-4918-AE88-A61155FF8457}" destId="{61239F84-AF41-46A6-8895-0047F11B519B}" srcOrd="0" destOrd="0" presId="urn:microsoft.com/office/officeart/2005/8/layout/orgChart1"/>
    <dgm:cxn modelId="{C38BE4AA-248D-4597-BA36-41252E250F34}" type="presParOf" srcId="{61239F84-AF41-46A6-8895-0047F11B519B}" destId="{3226AE88-E1C6-4AC3-8EE2-91ECB4333FA3}" srcOrd="0" destOrd="0" presId="urn:microsoft.com/office/officeart/2005/8/layout/orgChart1"/>
    <dgm:cxn modelId="{2AE6B9AD-B0AE-435C-ABFF-EC505428BB25}" type="presParOf" srcId="{61239F84-AF41-46A6-8895-0047F11B519B}" destId="{940D7678-B431-4911-A848-7737B052B26A}" srcOrd="1" destOrd="0" presId="urn:microsoft.com/office/officeart/2005/8/layout/orgChart1"/>
    <dgm:cxn modelId="{EB615627-0B44-493B-A39C-8BF8D7B60F30}" type="presParOf" srcId="{7C850A7D-83BA-4918-AE88-A61155FF8457}" destId="{E69172D4-4AD8-482C-8C0A-2A40E4235F53}" srcOrd="1" destOrd="0" presId="urn:microsoft.com/office/officeart/2005/8/layout/orgChart1"/>
    <dgm:cxn modelId="{7806AFDC-B5CF-41BE-B7D5-8CFE8C9C99FA}" type="presParOf" srcId="{7C850A7D-83BA-4918-AE88-A61155FF8457}" destId="{61BD06FD-F6CB-48A1-9447-61153BB62F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71C274-CB33-4CF9-8E2C-C1FB78691D3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5E48224-683D-4361-9AEA-38AC9CF17BB6}">
      <dgm:prSet phldrT="[Texto]" custT="1"/>
      <dgm:spPr/>
      <dgm:t>
        <a:bodyPr/>
        <a:lstStyle/>
        <a:p>
          <a:r>
            <a:rPr lang="pt-BR" sz="3600" b="1" dirty="0" smtClean="0">
              <a:solidFill>
                <a:schemeClr val="tx2">
                  <a:lumMod val="50000"/>
                </a:schemeClr>
              </a:solidFill>
            </a:rPr>
            <a:t>ILÍCITO</a:t>
          </a:r>
          <a:endParaRPr lang="pt-BR" sz="3600" b="1" dirty="0">
            <a:solidFill>
              <a:schemeClr val="tx2">
                <a:lumMod val="50000"/>
              </a:schemeClr>
            </a:solidFill>
          </a:endParaRPr>
        </a:p>
      </dgm:t>
    </dgm:pt>
    <dgm:pt modelId="{46CE5876-87D0-4BBE-AD0C-1B3849BB4C63}" type="parTrans" cxnId="{AB15BA14-CF86-4048-AFE9-F5CBC94B1C8A}">
      <dgm:prSet/>
      <dgm:spPr/>
      <dgm:t>
        <a:bodyPr/>
        <a:lstStyle/>
        <a:p>
          <a:endParaRPr lang="pt-BR"/>
        </a:p>
      </dgm:t>
    </dgm:pt>
    <dgm:pt modelId="{7D409B20-3AD5-4B9A-808F-CE8E5026F274}" type="sibTrans" cxnId="{AB15BA14-CF86-4048-AFE9-F5CBC94B1C8A}">
      <dgm:prSet/>
      <dgm:spPr/>
      <dgm:t>
        <a:bodyPr/>
        <a:lstStyle/>
        <a:p>
          <a:endParaRPr lang="pt-BR"/>
        </a:p>
      </dgm:t>
    </dgm:pt>
    <dgm:pt modelId="{B4D73457-6489-44C0-89D4-BFFCE608BF48}">
      <dgm:prSet phldrT="[Texto]" custT="1"/>
      <dgm:spPr/>
      <dgm:t>
        <a:bodyPr/>
        <a:lstStyle/>
        <a:p>
          <a:r>
            <a:rPr lang="pt-BR" sz="2800" b="1" dirty="0" smtClean="0">
              <a:solidFill>
                <a:schemeClr val="tx2">
                  <a:lumMod val="50000"/>
                </a:schemeClr>
              </a:solidFill>
            </a:rPr>
            <a:t>NÃO-PENAL</a:t>
          </a:r>
          <a:endParaRPr lang="pt-BR" sz="2800" b="1" dirty="0">
            <a:solidFill>
              <a:schemeClr val="tx2">
                <a:lumMod val="50000"/>
              </a:schemeClr>
            </a:solidFill>
          </a:endParaRPr>
        </a:p>
      </dgm:t>
    </dgm:pt>
    <dgm:pt modelId="{29338E46-C0BA-4256-9E33-4503508813A2}" type="parTrans" cxnId="{04A65B35-145D-40CE-9507-F29333CE98E8}">
      <dgm:prSet/>
      <dgm:spPr/>
      <dgm:t>
        <a:bodyPr/>
        <a:lstStyle/>
        <a:p>
          <a:endParaRPr lang="pt-BR"/>
        </a:p>
      </dgm:t>
    </dgm:pt>
    <dgm:pt modelId="{A04D6B8B-9DEE-422A-BC87-3C705A8FB16E}" type="sibTrans" cxnId="{04A65B35-145D-40CE-9507-F29333CE98E8}">
      <dgm:prSet/>
      <dgm:spPr/>
      <dgm:t>
        <a:bodyPr/>
        <a:lstStyle/>
        <a:p>
          <a:endParaRPr lang="pt-BR"/>
        </a:p>
      </dgm:t>
    </dgm:pt>
    <dgm:pt modelId="{3A93A7FC-C982-4A2E-B8E1-55303857288B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tx2">
                  <a:lumMod val="50000"/>
                </a:schemeClr>
              </a:solidFill>
            </a:rPr>
            <a:t>CIVIL</a:t>
          </a:r>
          <a:endParaRPr lang="pt-BR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2705A526-DE6B-43BE-A6AC-D55DC5333338}" type="parTrans" cxnId="{2E9B9238-9762-4D18-98EB-5D2EC51955E8}">
      <dgm:prSet/>
      <dgm:spPr/>
      <dgm:t>
        <a:bodyPr/>
        <a:lstStyle/>
        <a:p>
          <a:endParaRPr lang="pt-BR"/>
        </a:p>
      </dgm:t>
    </dgm:pt>
    <dgm:pt modelId="{BEFD2171-4124-4BB1-B406-55520D25558F}" type="sibTrans" cxnId="{2E9B9238-9762-4D18-98EB-5D2EC51955E8}">
      <dgm:prSet/>
      <dgm:spPr/>
      <dgm:t>
        <a:bodyPr/>
        <a:lstStyle/>
        <a:p>
          <a:endParaRPr lang="pt-BR"/>
        </a:p>
      </dgm:t>
    </dgm:pt>
    <dgm:pt modelId="{6ABF020E-2094-4508-84A6-511D148E8278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tx2">
                  <a:lumMod val="50000"/>
                </a:schemeClr>
              </a:solidFill>
            </a:rPr>
            <a:t>ADMINISTRATIVO</a:t>
          </a:r>
          <a:endParaRPr lang="pt-BR" sz="1400" b="1" dirty="0">
            <a:solidFill>
              <a:schemeClr val="tx2">
                <a:lumMod val="50000"/>
              </a:schemeClr>
            </a:solidFill>
          </a:endParaRPr>
        </a:p>
      </dgm:t>
    </dgm:pt>
    <dgm:pt modelId="{E8376B31-047F-4D9C-88BC-4BB28C8F2F91}" type="parTrans" cxnId="{6E327527-3878-451E-8028-CD014E103104}">
      <dgm:prSet/>
      <dgm:spPr/>
      <dgm:t>
        <a:bodyPr/>
        <a:lstStyle/>
        <a:p>
          <a:endParaRPr lang="pt-BR"/>
        </a:p>
      </dgm:t>
    </dgm:pt>
    <dgm:pt modelId="{159A6506-C3B3-436D-A77D-AE8FE005D191}" type="sibTrans" cxnId="{6E327527-3878-451E-8028-CD014E103104}">
      <dgm:prSet/>
      <dgm:spPr/>
      <dgm:t>
        <a:bodyPr/>
        <a:lstStyle/>
        <a:p>
          <a:endParaRPr lang="pt-BR"/>
        </a:p>
      </dgm:t>
    </dgm:pt>
    <dgm:pt modelId="{9D7AF047-E52F-4AF7-93C4-9FACEA55A22D}">
      <dgm:prSet phldrT="[Texto]" custT="1"/>
      <dgm:spPr/>
      <dgm:t>
        <a:bodyPr/>
        <a:lstStyle/>
        <a:p>
          <a:r>
            <a:rPr lang="pt-BR" sz="2800" b="1" dirty="0" smtClean="0">
              <a:solidFill>
                <a:schemeClr val="tx2">
                  <a:lumMod val="50000"/>
                </a:schemeClr>
              </a:solidFill>
            </a:rPr>
            <a:t>PENAL</a:t>
          </a:r>
          <a:endParaRPr lang="pt-BR" sz="2800" b="1" dirty="0">
            <a:solidFill>
              <a:schemeClr val="tx2">
                <a:lumMod val="50000"/>
              </a:schemeClr>
            </a:solidFill>
          </a:endParaRPr>
        </a:p>
      </dgm:t>
    </dgm:pt>
    <dgm:pt modelId="{4ECFBBCC-F1E5-4E90-9675-87E975A6C1BB}" type="parTrans" cxnId="{2CDAA592-4AF3-4171-9F12-0E41418820F0}">
      <dgm:prSet/>
      <dgm:spPr/>
      <dgm:t>
        <a:bodyPr/>
        <a:lstStyle/>
        <a:p>
          <a:endParaRPr lang="pt-BR"/>
        </a:p>
      </dgm:t>
    </dgm:pt>
    <dgm:pt modelId="{8DE77921-787D-4413-8B61-9F41F3661C17}" type="sibTrans" cxnId="{2CDAA592-4AF3-4171-9F12-0E41418820F0}">
      <dgm:prSet/>
      <dgm:spPr/>
      <dgm:t>
        <a:bodyPr/>
        <a:lstStyle/>
        <a:p>
          <a:endParaRPr lang="pt-BR"/>
        </a:p>
      </dgm:t>
    </dgm:pt>
    <dgm:pt modelId="{57DCCE69-8CB5-4DD2-9702-1B4AC5DACADA}">
      <dgm:prSet phldrT="[Texto]"/>
      <dgm:spPr/>
      <dgm:t>
        <a:bodyPr/>
        <a:lstStyle/>
        <a:p>
          <a:r>
            <a:rPr lang="pt-BR" b="1" dirty="0" smtClean="0">
              <a:solidFill>
                <a:schemeClr val="tx2">
                  <a:lumMod val="50000"/>
                </a:schemeClr>
              </a:solidFill>
            </a:rPr>
            <a:t>CRIME ou CONTRAVENÇÃO</a:t>
          </a:r>
          <a:endParaRPr lang="pt-BR" b="1" dirty="0">
            <a:solidFill>
              <a:schemeClr val="tx2">
                <a:lumMod val="50000"/>
              </a:schemeClr>
            </a:solidFill>
          </a:endParaRPr>
        </a:p>
      </dgm:t>
    </dgm:pt>
    <dgm:pt modelId="{C9681DED-6BE6-4EBC-BEDA-82191A841B51}" type="parTrans" cxnId="{561A98BE-2EDB-4C18-8592-95601FBE081C}">
      <dgm:prSet/>
      <dgm:spPr/>
      <dgm:t>
        <a:bodyPr/>
        <a:lstStyle/>
        <a:p>
          <a:endParaRPr lang="pt-BR"/>
        </a:p>
      </dgm:t>
    </dgm:pt>
    <dgm:pt modelId="{74FD2CEC-0454-480D-94AB-4A51DE15303E}" type="sibTrans" cxnId="{561A98BE-2EDB-4C18-8592-95601FBE081C}">
      <dgm:prSet/>
      <dgm:spPr/>
      <dgm:t>
        <a:bodyPr/>
        <a:lstStyle/>
        <a:p>
          <a:endParaRPr lang="pt-BR"/>
        </a:p>
      </dgm:t>
    </dgm:pt>
    <dgm:pt modelId="{810DF259-61DE-4307-98D8-073405BC49CC}" type="pres">
      <dgm:prSet presAssocID="{2C71C274-CB33-4CF9-8E2C-C1FB78691D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2BE1802-3F50-48C7-BA39-70A60D65DC20}" type="pres">
      <dgm:prSet presAssocID="{55E48224-683D-4361-9AEA-38AC9CF17BB6}" presName="root1" presStyleCnt="0"/>
      <dgm:spPr/>
    </dgm:pt>
    <dgm:pt modelId="{397B906F-44FC-4F4E-AD6A-79E19CD2B72C}" type="pres">
      <dgm:prSet presAssocID="{55E48224-683D-4361-9AEA-38AC9CF17B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5ECF66B-B550-4475-B859-631F02C17989}" type="pres">
      <dgm:prSet presAssocID="{55E48224-683D-4361-9AEA-38AC9CF17BB6}" presName="level2hierChild" presStyleCnt="0"/>
      <dgm:spPr/>
    </dgm:pt>
    <dgm:pt modelId="{FC511E60-8DBE-48A6-BF33-57B98203968A}" type="pres">
      <dgm:prSet presAssocID="{29338E46-C0BA-4256-9E33-4503508813A2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A08F3D94-4D6D-4DDD-9F40-8182AB7A6C9F}" type="pres">
      <dgm:prSet presAssocID="{29338E46-C0BA-4256-9E33-4503508813A2}" presName="connTx" presStyleLbl="parChTrans1D2" presStyleIdx="0" presStyleCnt="2"/>
      <dgm:spPr/>
      <dgm:t>
        <a:bodyPr/>
        <a:lstStyle/>
        <a:p>
          <a:endParaRPr lang="pt-BR"/>
        </a:p>
      </dgm:t>
    </dgm:pt>
    <dgm:pt modelId="{4968B2A7-2F83-4959-9D81-452003B11930}" type="pres">
      <dgm:prSet presAssocID="{B4D73457-6489-44C0-89D4-BFFCE608BF48}" presName="root2" presStyleCnt="0"/>
      <dgm:spPr/>
    </dgm:pt>
    <dgm:pt modelId="{1FB208FB-BDBE-49C8-8B30-11078CAAB789}" type="pres">
      <dgm:prSet presAssocID="{B4D73457-6489-44C0-89D4-BFFCE608BF48}" presName="LevelTwoTextNode" presStyleLbl="node2" presStyleIdx="0" presStyleCnt="2" custAng="10800000" custFlipVert="1" custScaleY="9701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6EF21B-58D2-4921-BE87-C5B6EE76F0E3}" type="pres">
      <dgm:prSet presAssocID="{B4D73457-6489-44C0-89D4-BFFCE608BF48}" presName="level3hierChild" presStyleCnt="0"/>
      <dgm:spPr/>
    </dgm:pt>
    <dgm:pt modelId="{2F6E904C-0EAC-46D3-90EF-CEB50ACC272D}" type="pres">
      <dgm:prSet presAssocID="{2705A526-DE6B-43BE-A6AC-D55DC5333338}" presName="conn2-1" presStyleLbl="parChTrans1D3" presStyleIdx="0" presStyleCnt="3"/>
      <dgm:spPr/>
      <dgm:t>
        <a:bodyPr/>
        <a:lstStyle/>
        <a:p>
          <a:endParaRPr lang="pt-BR"/>
        </a:p>
      </dgm:t>
    </dgm:pt>
    <dgm:pt modelId="{6CA58E5E-3A6E-4B29-BB8F-BDE606362467}" type="pres">
      <dgm:prSet presAssocID="{2705A526-DE6B-43BE-A6AC-D55DC5333338}" presName="connTx" presStyleLbl="parChTrans1D3" presStyleIdx="0" presStyleCnt="3"/>
      <dgm:spPr/>
      <dgm:t>
        <a:bodyPr/>
        <a:lstStyle/>
        <a:p>
          <a:endParaRPr lang="pt-BR"/>
        </a:p>
      </dgm:t>
    </dgm:pt>
    <dgm:pt modelId="{E5884E69-ED26-4EFE-8AE9-D0B74DD28FFC}" type="pres">
      <dgm:prSet presAssocID="{3A93A7FC-C982-4A2E-B8E1-55303857288B}" presName="root2" presStyleCnt="0"/>
      <dgm:spPr/>
    </dgm:pt>
    <dgm:pt modelId="{4F030EC5-1665-475B-A43E-E1DDF42E17B2}" type="pres">
      <dgm:prSet presAssocID="{3A93A7FC-C982-4A2E-B8E1-55303857288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81C97CE-B761-4476-A7E5-E5FBBB126376}" type="pres">
      <dgm:prSet presAssocID="{3A93A7FC-C982-4A2E-B8E1-55303857288B}" presName="level3hierChild" presStyleCnt="0"/>
      <dgm:spPr/>
    </dgm:pt>
    <dgm:pt modelId="{6ABE2322-0833-46DA-BEA1-A3F777253411}" type="pres">
      <dgm:prSet presAssocID="{E8376B31-047F-4D9C-88BC-4BB28C8F2F91}" presName="conn2-1" presStyleLbl="parChTrans1D3" presStyleIdx="1" presStyleCnt="3"/>
      <dgm:spPr/>
      <dgm:t>
        <a:bodyPr/>
        <a:lstStyle/>
        <a:p>
          <a:endParaRPr lang="pt-BR"/>
        </a:p>
      </dgm:t>
    </dgm:pt>
    <dgm:pt modelId="{33455781-6CCD-4C6C-B8E4-909BFF094D25}" type="pres">
      <dgm:prSet presAssocID="{E8376B31-047F-4D9C-88BC-4BB28C8F2F91}" presName="connTx" presStyleLbl="parChTrans1D3" presStyleIdx="1" presStyleCnt="3"/>
      <dgm:spPr/>
      <dgm:t>
        <a:bodyPr/>
        <a:lstStyle/>
        <a:p>
          <a:endParaRPr lang="pt-BR"/>
        </a:p>
      </dgm:t>
    </dgm:pt>
    <dgm:pt modelId="{FF3BFADF-B38D-4AA4-AAA0-741DB8A9A487}" type="pres">
      <dgm:prSet presAssocID="{6ABF020E-2094-4508-84A6-511D148E8278}" presName="root2" presStyleCnt="0"/>
      <dgm:spPr/>
    </dgm:pt>
    <dgm:pt modelId="{55A8756F-CBAF-4FE1-8CBF-90541E0ECA12}" type="pres">
      <dgm:prSet presAssocID="{6ABF020E-2094-4508-84A6-511D148E827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E63A4D-F500-4B55-A064-4325733C7F3D}" type="pres">
      <dgm:prSet presAssocID="{6ABF020E-2094-4508-84A6-511D148E8278}" presName="level3hierChild" presStyleCnt="0"/>
      <dgm:spPr/>
    </dgm:pt>
    <dgm:pt modelId="{AF6130E0-9E82-4BAE-921A-B052FF006E45}" type="pres">
      <dgm:prSet presAssocID="{4ECFBBCC-F1E5-4E90-9675-87E975A6C1BB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97386538-83C8-4F61-8302-7E97B0BB4B29}" type="pres">
      <dgm:prSet presAssocID="{4ECFBBCC-F1E5-4E90-9675-87E975A6C1BB}" presName="connTx" presStyleLbl="parChTrans1D2" presStyleIdx="1" presStyleCnt="2"/>
      <dgm:spPr/>
      <dgm:t>
        <a:bodyPr/>
        <a:lstStyle/>
        <a:p>
          <a:endParaRPr lang="pt-BR"/>
        </a:p>
      </dgm:t>
    </dgm:pt>
    <dgm:pt modelId="{B64AE3DF-519B-4F41-A29D-8607AA5CB8D4}" type="pres">
      <dgm:prSet presAssocID="{9D7AF047-E52F-4AF7-93C4-9FACEA55A22D}" presName="root2" presStyleCnt="0"/>
      <dgm:spPr/>
    </dgm:pt>
    <dgm:pt modelId="{7D6AFB92-4426-4C6C-A94F-E49A929F736D}" type="pres">
      <dgm:prSet presAssocID="{9D7AF047-E52F-4AF7-93C4-9FACEA55A22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7FED84-CF3B-43D0-BE4C-8D049329DBEA}" type="pres">
      <dgm:prSet presAssocID="{9D7AF047-E52F-4AF7-93C4-9FACEA55A22D}" presName="level3hierChild" presStyleCnt="0"/>
      <dgm:spPr/>
    </dgm:pt>
    <dgm:pt modelId="{EAAED1D9-9A3C-408C-B48D-FA7A0C5E5211}" type="pres">
      <dgm:prSet presAssocID="{C9681DED-6BE6-4EBC-BEDA-82191A841B51}" presName="conn2-1" presStyleLbl="parChTrans1D3" presStyleIdx="2" presStyleCnt="3"/>
      <dgm:spPr/>
      <dgm:t>
        <a:bodyPr/>
        <a:lstStyle/>
        <a:p>
          <a:endParaRPr lang="pt-BR"/>
        </a:p>
      </dgm:t>
    </dgm:pt>
    <dgm:pt modelId="{EA8A6141-790D-4E6F-824D-68AF02CC46D5}" type="pres">
      <dgm:prSet presAssocID="{C9681DED-6BE6-4EBC-BEDA-82191A841B51}" presName="connTx" presStyleLbl="parChTrans1D3" presStyleIdx="2" presStyleCnt="3"/>
      <dgm:spPr/>
      <dgm:t>
        <a:bodyPr/>
        <a:lstStyle/>
        <a:p>
          <a:endParaRPr lang="pt-BR"/>
        </a:p>
      </dgm:t>
    </dgm:pt>
    <dgm:pt modelId="{53C1707F-B799-45AD-A4EB-8BD58A496654}" type="pres">
      <dgm:prSet presAssocID="{57DCCE69-8CB5-4DD2-9702-1B4AC5DACADA}" presName="root2" presStyleCnt="0"/>
      <dgm:spPr/>
    </dgm:pt>
    <dgm:pt modelId="{60694DEE-770E-4015-B6E7-7B681FAF3D7E}" type="pres">
      <dgm:prSet presAssocID="{57DCCE69-8CB5-4DD2-9702-1B4AC5DACADA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D1A097-3689-4F64-97D4-1EE3817E680E}" type="pres">
      <dgm:prSet presAssocID="{57DCCE69-8CB5-4DD2-9702-1B4AC5DACADA}" presName="level3hierChild" presStyleCnt="0"/>
      <dgm:spPr/>
    </dgm:pt>
  </dgm:ptLst>
  <dgm:cxnLst>
    <dgm:cxn modelId="{1D380F79-9D96-4BDD-B1D9-49C990B80CE1}" type="presOf" srcId="{C9681DED-6BE6-4EBC-BEDA-82191A841B51}" destId="{EA8A6141-790D-4E6F-824D-68AF02CC46D5}" srcOrd="1" destOrd="0" presId="urn:microsoft.com/office/officeart/2005/8/layout/hierarchy2"/>
    <dgm:cxn modelId="{561A98BE-2EDB-4C18-8592-95601FBE081C}" srcId="{9D7AF047-E52F-4AF7-93C4-9FACEA55A22D}" destId="{57DCCE69-8CB5-4DD2-9702-1B4AC5DACADA}" srcOrd="0" destOrd="0" parTransId="{C9681DED-6BE6-4EBC-BEDA-82191A841B51}" sibTransId="{74FD2CEC-0454-480D-94AB-4A51DE15303E}"/>
    <dgm:cxn modelId="{9B6F61DB-86F1-4BA6-A173-E941C5650021}" type="presOf" srcId="{2C71C274-CB33-4CF9-8E2C-C1FB78691D35}" destId="{810DF259-61DE-4307-98D8-073405BC49CC}" srcOrd="0" destOrd="0" presId="urn:microsoft.com/office/officeart/2005/8/layout/hierarchy2"/>
    <dgm:cxn modelId="{73A3E20E-C2B0-421E-82C7-94C08F938C42}" type="presOf" srcId="{C9681DED-6BE6-4EBC-BEDA-82191A841B51}" destId="{EAAED1D9-9A3C-408C-B48D-FA7A0C5E5211}" srcOrd="0" destOrd="0" presId="urn:microsoft.com/office/officeart/2005/8/layout/hierarchy2"/>
    <dgm:cxn modelId="{7733442F-5BDA-43E5-A8E7-B900186D9FE6}" type="presOf" srcId="{4ECFBBCC-F1E5-4E90-9675-87E975A6C1BB}" destId="{AF6130E0-9E82-4BAE-921A-B052FF006E45}" srcOrd="0" destOrd="0" presId="urn:microsoft.com/office/officeart/2005/8/layout/hierarchy2"/>
    <dgm:cxn modelId="{AB15BA14-CF86-4048-AFE9-F5CBC94B1C8A}" srcId="{2C71C274-CB33-4CF9-8E2C-C1FB78691D35}" destId="{55E48224-683D-4361-9AEA-38AC9CF17BB6}" srcOrd="0" destOrd="0" parTransId="{46CE5876-87D0-4BBE-AD0C-1B3849BB4C63}" sibTransId="{7D409B20-3AD5-4B9A-808F-CE8E5026F274}"/>
    <dgm:cxn modelId="{F3A76C89-3897-49DA-9DCE-AB03E3F52366}" type="presOf" srcId="{29338E46-C0BA-4256-9E33-4503508813A2}" destId="{FC511E60-8DBE-48A6-BF33-57B98203968A}" srcOrd="0" destOrd="0" presId="urn:microsoft.com/office/officeart/2005/8/layout/hierarchy2"/>
    <dgm:cxn modelId="{A29F6F26-B0C3-4E96-96DC-23355A067144}" type="presOf" srcId="{57DCCE69-8CB5-4DD2-9702-1B4AC5DACADA}" destId="{60694DEE-770E-4015-B6E7-7B681FAF3D7E}" srcOrd="0" destOrd="0" presId="urn:microsoft.com/office/officeart/2005/8/layout/hierarchy2"/>
    <dgm:cxn modelId="{4444288F-040B-4BE2-A902-DB6CB16270F1}" type="presOf" srcId="{E8376B31-047F-4D9C-88BC-4BB28C8F2F91}" destId="{6ABE2322-0833-46DA-BEA1-A3F777253411}" srcOrd="0" destOrd="0" presId="urn:microsoft.com/office/officeart/2005/8/layout/hierarchy2"/>
    <dgm:cxn modelId="{E96C8481-2527-4382-B985-64CA95FD2525}" type="presOf" srcId="{3A93A7FC-C982-4A2E-B8E1-55303857288B}" destId="{4F030EC5-1665-475B-A43E-E1DDF42E17B2}" srcOrd="0" destOrd="0" presId="urn:microsoft.com/office/officeart/2005/8/layout/hierarchy2"/>
    <dgm:cxn modelId="{7CEF7AF4-52DC-46CB-9130-F82BD36E4EE8}" type="presOf" srcId="{55E48224-683D-4361-9AEA-38AC9CF17BB6}" destId="{397B906F-44FC-4F4E-AD6A-79E19CD2B72C}" srcOrd="0" destOrd="0" presId="urn:microsoft.com/office/officeart/2005/8/layout/hierarchy2"/>
    <dgm:cxn modelId="{8FE729D4-8957-42A8-B857-26CA4C8C73F1}" type="presOf" srcId="{29338E46-C0BA-4256-9E33-4503508813A2}" destId="{A08F3D94-4D6D-4DDD-9F40-8182AB7A6C9F}" srcOrd="1" destOrd="0" presId="urn:microsoft.com/office/officeart/2005/8/layout/hierarchy2"/>
    <dgm:cxn modelId="{2CDAA592-4AF3-4171-9F12-0E41418820F0}" srcId="{55E48224-683D-4361-9AEA-38AC9CF17BB6}" destId="{9D7AF047-E52F-4AF7-93C4-9FACEA55A22D}" srcOrd="1" destOrd="0" parTransId="{4ECFBBCC-F1E5-4E90-9675-87E975A6C1BB}" sibTransId="{8DE77921-787D-4413-8B61-9F41F3661C17}"/>
    <dgm:cxn modelId="{04A65B35-145D-40CE-9507-F29333CE98E8}" srcId="{55E48224-683D-4361-9AEA-38AC9CF17BB6}" destId="{B4D73457-6489-44C0-89D4-BFFCE608BF48}" srcOrd="0" destOrd="0" parTransId="{29338E46-C0BA-4256-9E33-4503508813A2}" sibTransId="{A04D6B8B-9DEE-422A-BC87-3C705A8FB16E}"/>
    <dgm:cxn modelId="{6E327527-3878-451E-8028-CD014E103104}" srcId="{B4D73457-6489-44C0-89D4-BFFCE608BF48}" destId="{6ABF020E-2094-4508-84A6-511D148E8278}" srcOrd="1" destOrd="0" parTransId="{E8376B31-047F-4D9C-88BC-4BB28C8F2F91}" sibTransId="{159A6506-C3B3-436D-A77D-AE8FE005D191}"/>
    <dgm:cxn modelId="{2E9B9238-9762-4D18-98EB-5D2EC51955E8}" srcId="{B4D73457-6489-44C0-89D4-BFFCE608BF48}" destId="{3A93A7FC-C982-4A2E-B8E1-55303857288B}" srcOrd="0" destOrd="0" parTransId="{2705A526-DE6B-43BE-A6AC-D55DC5333338}" sibTransId="{BEFD2171-4124-4BB1-B406-55520D25558F}"/>
    <dgm:cxn modelId="{E07D094A-33F8-4020-9B3B-8382E4FD58A4}" type="presOf" srcId="{E8376B31-047F-4D9C-88BC-4BB28C8F2F91}" destId="{33455781-6CCD-4C6C-B8E4-909BFF094D25}" srcOrd="1" destOrd="0" presId="urn:microsoft.com/office/officeart/2005/8/layout/hierarchy2"/>
    <dgm:cxn modelId="{55884DBA-AF6A-43F3-BE9C-92C8588F7AAC}" type="presOf" srcId="{2705A526-DE6B-43BE-A6AC-D55DC5333338}" destId="{6CA58E5E-3A6E-4B29-BB8F-BDE606362467}" srcOrd="1" destOrd="0" presId="urn:microsoft.com/office/officeart/2005/8/layout/hierarchy2"/>
    <dgm:cxn modelId="{E06F50F6-E24E-448F-B9CB-2A31DD7D3C91}" type="presOf" srcId="{9D7AF047-E52F-4AF7-93C4-9FACEA55A22D}" destId="{7D6AFB92-4426-4C6C-A94F-E49A929F736D}" srcOrd="0" destOrd="0" presId="urn:microsoft.com/office/officeart/2005/8/layout/hierarchy2"/>
    <dgm:cxn modelId="{29AEE633-CE3C-47CD-9338-ACD31B73CBF5}" type="presOf" srcId="{2705A526-DE6B-43BE-A6AC-D55DC5333338}" destId="{2F6E904C-0EAC-46D3-90EF-CEB50ACC272D}" srcOrd="0" destOrd="0" presId="urn:microsoft.com/office/officeart/2005/8/layout/hierarchy2"/>
    <dgm:cxn modelId="{BFFB5D14-686A-46E6-A3F4-154730CE6DED}" type="presOf" srcId="{4ECFBBCC-F1E5-4E90-9675-87E975A6C1BB}" destId="{97386538-83C8-4F61-8302-7E97B0BB4B29}" srcOrd="1" destOrd="0" presId="urn:microsoft.com/office/officeart/2005/8/layout/hierarchy2"/>
    <dgm:cxn modelId="{8CF75E17-8771-43AF-829B-5D62FCFEFAFB}" type="presOf" srcId="{6ABF020E-2094-4508-84A6-511D148E8278}" destId="{55A8756F-CBAF-4FE1-8CBF-90541E0ECA12}" srcOrd="0" destOrd="0" presId="urn:microsoft.com/office/officeart/2005/8/layout/hierarchy2"/>
    <dgm:cxn modelId="{D29D43FD-006D-4E03-BB7E-615ECA9C290F}" type="presOf" srcId="{B4D73457-6489-44C0-89D4-BFFCE608BF48}" destId="{1FB208FB-BDBE-49C8-8B30-11078CAAB789}" srcOrd="0" destOrd="0" presId="urn:microsoft.com/office/officeart/2005/8/layout/hierarchy2"/>
    <dgm:cxn modelId="{0C4651F9-7644-421A-9A57-CA524FC53CB1}" type="presParOf" srcId="{810DF259-61DE-4307-98D8-073405BC49CC}" destId="{A2BE1802-3F50-48C7-BA39-70A60D65DC20}" srcOrd="0" destOrd="0" presId="urn:microsoft.com/office/officeart/2005/8/layout/hierarchy2"/>
    <dgm:cxn modelId="{C9A4CF94-5620-4BC2-8803-C11B0103E4E4}" type="presParOf" srcId="{A2BE1802-3F50-48C7-BA39-70A60D65DC20}" destId="{397B906F-44FC-4F4E-AD6A-79E19CD2B72C}" srcOrd="0" destOrd="0" presId="urn:microsoft.com/office/officeart/2005/8/layout/hierarchy2"/>
    <dgm:cxn modelId="{9D9B62D8-0F0A-4241-B46A-97BBE374B352}" type="presParOf" srcId="{A2BE1802-3F50-48C7-BA39-70A60D65DC20}" destId="{A5ECF66B-B550-4475-B859-631F02C17989}" srcOrd="1" destOrd="0" presId="urn:microsoft.com/office/officeart/2005/8/layout/hierarchy2"/>
    <dgm:cxn modelId="{91FF14A7-61DA-4E62-BF51-C07ABDB74908}" type="presParOf" srcId="{A5ECF66B-B550-4475-B859-631F02C17989}" destId="{FC511E60-8DBE-48A6-BF33-57B98203968A}" srcOrd="0" destOrd="0" presId="urn:microsoft.com/office/officeart/2005/8/layout/hierarchy2"/>
    <dgm:cxn modelId="{88F24359-310C-41B4-862A-2B58B99CD59C}" type="presParOf" srcId="{FC511E60-8DBE-48A6-BF33-57B98203968A}" destId="{A08F3D94-4D6D-4DDD-9F40-8182AB7A6C9F}" srcOrd="0" destOrd="0" presId="urn:microsoft.com/office/officeart/2005/8/layout/hierarchy2"/>
    <dgm:cxn modelId="{F7D6F099-FAC9-47C6-A4A1-CEB2F29BE33E}" type="presParOf" srcId="{A5ECF66B-B550-4475-B859-631F02C17989}" destId="{4968B2A7-2F83-4959-9D81-452003B11930}" srcOrd="1" destOrd="0" presId="urn:microsoft.com/office/officeart/2005/8/layout/hierarchy2"/>
    <dgm:cxn modelId="{AF18888A-9751-4FB6-8A78-68141AAE0378}" type="presParOf" srcId="{4968B2A7-2F83-4959-9D81-452003B11930}" destId="{1FB208FB-BDBE-49C8-8B30-11078CAAB789}" srcOrd="0" destOrd="0" presId="urn:microsoft.com/office/officeart/2005/8/layout/hierarchy2"/>
    <dgm:cxn modelId="{02CE685B-8795-4AE7-A09B-1178C90931F3}" type="presParOf" srcId="{4968B2A7-2F83-4959-9D81-452003B11930}" destId="{2F6EF21B-58D2-4921-BE87-C5B6EE76F0E3}" srcOrd="1" destOrd="0" presId="urn:microsoft.com/office/officeart/2005/8/layout/hierarchy2"/>
    <dgm:cxn modelId="{3E844C39-9CB4-4ED7-BD6E-53D7C94110CC}" type="presParOf" srcId="{2F6EF21B-58D2-4921-BE87-C5B6EE76F0E3}" destId="{2F6E904C-0EAC-46D3-90EF-CEB50ACC272D}" srcOrd="0" destOrd="0" presId="urn:microsoft.com/office/officeart/2005/8/layout/hierarchy2"/>
    <dgm:cxn modelId="{79BC407B-BCDF-4BFD-BF81-A2D46646FD55}" type="presParOf" srcId="{2F6E904C-0EAC-46D3-90EF-CEB50ACC272D}" destId="{6CA58E5E-3A6E-4B29-BB8F-BDE606362467}" srcOrd="0" destOrd="0" presId="urn:microsoft.com/office/officeart/2005/8/layout/hierarchy2"/>
    <dgm:cxn modelId="{320C667A-276F-486B-9494-24BDA9997193}" type="presParOf" srcId="{2F6EF21B-58D2-4921-BE87-C5B6EE76F0E3}" destId="{E5884E69-ED26-4EFE-8AE9-D0B74DD28FFC}" srcOrd="1" destOrd="0" presId="urn:microsoft.com/office/officeart/2005/8/layout/hierarchy2"/>
    <dgm:cxn modelId="{2DD75CFE-7BD7-4B2D-A926-DAB061B26487}" type="presParOf" srcId="{E5884E69-ED26-4EFE-8AE9-D0B74DD28FFC}" destId="{4F030EC5-1665-475B-A43E-E1DDF42E17B2}" srcOrd="0" destOrd="0" presId="urn:microsoft.com/office/officeart/2005/8/layout/hierarchy2"/>
    <dgm:cxn modelId="{CB155485-DA96-48EB-A2A2-223032720F37}" type="presParOf" srcId="{E5884E69-ED26-4EFE-8AE9-D0B74DD28FFC}" destId="{B81C97CE-B761-4476-A7E5-E5FBBB126376}" srcOrd="1" destOrd="0" presId="urn:microsoft.com/office/officeart/2005/8/layout/hierarchy2"/>
    <dgm:cxn modelId="{D90F6BA3-A5C1-49EC-9420-F599A1CB962A}" type="presParOf" srcId="{2F6EF21B-58D2-4921-BE87-C5B6EE76F0E3}" destId="{6ABE2322-0833-46DA-BEA1-A3F777253411}" srcOrd="2" destOrd="0" presId="urn:microsoft.com/office/officeart/2005/8/layout/hierarchy2"/>
    <dgm:cxn modelId="{86ABBFD3-4E49-44A9-A48C-DF487463E16D}" type="presParOf" srcId="{6ABE2322-0833-46DA-BEA1-A3F777253411}" destId="{33455781-6CCD-4C6C-B8E4-909BFF094D25}" srcOrd="0" destOrd="0" presId="urn:microsoft.com/office/officeart/2005/8/layout/hierarchy2"/>
    <dgm:cxn modelId="{12073141-0E9C-4B43-B459-AD69818425B6}" type="presParOf" srcId="{2F6EF21B-58D2-4921-BE87-C5B6EE76F0E3}" destId="{FF3BFADF-B38D-4AA4-AAA0-741DB8A9A487}" srcOrd="3" destOrd="0" presId="urn:microsoft.com/office/officeart/2005/8/layout/hierarchy2"/>
    <dgm:cxn modelId="{26516F0D-B9E7-48BB-AA71-5A229709958F}" type="presParOf" srcId="{FF3BFADF-B38D-4AA4-AAA0-741DB8A9A487}" destId="{55A8756F-CBAF-4FE1-8CBF-90541E0ECA12}" srcOrd="0" destOrd="0" presId="urn:microsoft.com/office/officeart/2005/8/layout/hierarchy2"/>
    <dgm:cxn modelId="{E8C537C1-E411-4053-A8BF-2FB15D314885}" type="presParOf" srcId="{FF3BFADF-B38D-4AA4-AAA0-741DB8A9A487}" destId="{2FE63A4D-F500-4B55-A064-4325733C7F3D}" srcOrd="1" destOrd="0" presId="urn:microsoft.com/office/officeart/2005/8/layout/hierarchy2"/>
    <dgm:cxn modelId="{32AD42BC-0ABD-4EF5-89BA-F348E149E873}" type="presParOf" srcId="{A5ECF66B-B550-4475-B859-631F02C17989}" destId="{AF6130E0-9E82-4BAE-921A-B052FF006E45}" srcOrd="2" destOrd="0" presId="urn:microsoft.com/office/officeart/2005/8/layout/hierarchy2"/>
    <dgm:cxn modelId="{DA717446-85ED-444E-9990-A81704ED03F1}" type="presParOf" srcId="{AF6130E0-9E82-4BAE-921A-B052FF006E45}" destId="{97386538-83C8-4F61-8302-7E97B0BB4B29}" srcOrd="0" destOrd="0" presId="urn:microsoft.com/office/officeart/2005/8/layout/hierarchy2"/>
    <dgm:cxn modelId="{CDFA0C39-8DDE-472A-B57B-ADC1DF6E8529}" type="presParOf" srcId="{A5ECF66B-B550-4475-B859-631F02C17989}" destId="{B64AE3DF-519B-4F41-A29D-8607AA5CB8D4}" srcOrd="3" destOrd="0" presId="urn:microsoft.com/office/officeart/2005/8/layout/hierarchy2"/>
    <dgm:cxn modelId="{339C54CE-78BD-485C-9D16-1735EDF9379A}" type="presParOf" srcId="{B64AE3DF-519B-4F41-A29D-8607AA5CB8D4}" destId="{7D6AFB92-4426-4C6C-A94F-E49A929F736D}" srcOrd="0" destOrd="0" presId="urn:microsoft.com/office/officeart/2005/8/layout/hierarchy2"/>
    <dgm:cxn modelId="{509D31FC-22F7-4BB5-AD6A-F89AA277D86E}" type="presParOf" srcId="{B64AE3DF-519B-4F41-A29D-8607AA5CB8D4}" destId="{017FED84-CF3B-43D0-BE4C-8D049329DBEA}" srcOrd="1" destOrd="0" presId="urn:microsoft.com/office/officeart/2005/8/layout/hierarchy2"/>
    <dgm:cxn modelId="{CA2F9521-EAF6-4E82-B259-1EF7BC9C4BB3}" type="presParOf" srcId="{017FED84-CF3B-43D0-BE4C-8D049329DBEA}" destId="{EAAED1D9-9A3C-408C-B48D-FA7A0C5E5211}" srcOrd="0" destOrd="0" presId="urn:microsoft.com/office/officeart/2005/8/layout/hierarchy2"/>
    <dgm:cxn modelId="{430E8F55-B62D-4EE3-A0D9-5A731A4D7816}" type="presParOf" srcId="{EAAED1D9-9A3C-408C-B48D-FA7A0C5E5211}" destId="{EA8A6141-790D-4E6F-824D-68AF02CC46D5}" srcOrd="0" destOrd="0" presId="urn:microsoft.com/office/officeart/2005/8/layout/hierarchy2"/>
    <dgm:cxn modelId="{292914C0-D008-4F07-86FD-D0E6FF0D8C6E}" type="presParOf" srcId="{017FED84-CF3B-43D0-BE4C-8D049329DBEA}" destId="{53C1707F-B799-45AD-A4EB-8BD58A496654}" srcOrd="1" destOrd="0" presId="urn:microsoft.com/office/officeart/2005/8/layout/hierarchy2"/>
    <dgm:cxn modelId="{2CCBAB57-97C3-4311-B142-D45A88FD4372}" type="presParOf" srcId="{53C1707F-B799-45AD-A4EB-8BD58A496654}" destId="{60694DEE-770E-4015-B6E7-7B681FAF3D7E}" srcOrd="0" destOrd="0" presId="urn:microsoft.com/office/officeart/2005/8/layout/hierarchy2"/>
    <dgm:cxn modelId="{A5F61D2F-8900-4D9D-9D13-8CE1E91D7500}" type="presParOf" srcId="{53C1707F-B799-45AD-A4EB-8BD58A496654}" destId="{E7D1A097-3689-4F64-97D4-1EE3817E68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901FC-826F-4C8D-80A3-304ED3945E13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72AE2-C8DA-4813-B452-4E12292707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72AE2-C8DA-4813-B452-4E122927077C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48376E6-5D2B-4C3A-B515-BD11D6499E8D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34DC-0A3D-4C4E-9AEC-A2F936E908B2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EB5A8AA-F54D-4AD1-8336-CC3625D7C1E3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06D5-4495-4DD2-B23B-E7B2ACF5A2B8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71C-5AC6-46AD-BB12-020F31435C30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F464C3-904D-4B46-BF07-057FB9AFFE02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D39036-E208-42D8-95F7-FDEDB61DE398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A470-C818-40B8-88E6-7B0BC658848D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0E5-83F2-4104-B393-8EBF8963D599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D35-5431-40FB-819E-78CEE4B9E02B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21B16B0-2E70-4244-9238-C3E4F7CB0277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15E3FF-9AE0-4E22-ABD6-46629EFCF8AF}" type="datetime1">
              <a:rPr lang="pt-BR" smtClean="0"/>
              <a:pPr/>
              <a:t>08/10/2014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cNw-JUcw3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pwozKKjk6k" TargetMode="External"/><Relationship Id="rId2" Type="http://schemas.openxmlformats.org/officeDocument/2006/relationships/hyperlink" Target="https://www.youtube.com/watch?v=Oet6ylqYIL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_e9-BlCI7o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unatv.wordpress.com/" TargetMode="External"/><Relationship Id="rId2" Type="http://schemas.openxmlformats.org/officeDocument/2006/relationships/hyperlink" Target="mailto:maira.zapater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2200" y="1844824"/>
            <a:ext cx="6477000" cy="1368153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/>
            </a:r>
            <a:br>
              <a:rPr lang="pt-BR" sz="6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pt-BR" sz="6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/>
            </a:r>
            <a:br>
              <a:rPr lang="pt-BR" sz="6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pt-BR" sz="6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/>
            </a:r>
            <a:br>
              <a:rPr lang="pt-BR" sz="6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pt-BR" sz="6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/>
            </a:r>
            <a:br>
              <a:rPr lang="pt-BR" sz="6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>Direitos humanos: 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>é direito de bandido?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62200" y="6021288"/>
            <a:ext cx="6705600" cy="71454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Curso: Noções de Direitos Humanos – outubro/2014</a:t>
            </a:r>
            <a:endParaRPr lang="pt-BR" sz="24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Alice no País das Maravilhas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(Tim Burton, 2010)</a:t>
            </a:r>
          </a:p>
          <a:p>
            <a:pPr algn="just">
              <a:buNone/>
            </a:pPr>
            <a:endParaRPr lang="pt-BR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800" i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800" u="sng" dirty="0" smtClean="0">
                <a:hlinkClick r:id="rId2"/>
              </a:rPr>
              <a:t>https://www.youtube.com/watch?v=FcNw-JUcw3E</a:t>
            </a:r>
            <a:r>
              <a:rPr lang="pt-BR" sz="2800" dirty="0" smtClean="0"/>
              <a:t> </a:t>
            </a:r>
          </a:p>
          <a:p>
            <a:pPr algn="just">
              <a:buNone/>
            </a:pPr>
            <a:endParaRPr lang="pt-BR" sz="2800" i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ahoma" pitchFamily="34" charset="0"/>
                <a:cs typeface="Tahoma" pitchFamily="34" charset="0"/>
              </a:rPr>
              <a:t>I.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Sistema de Justiça Criminal e Segurança Pública: conceitos básicos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Desenvolvimento histórico do s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istema de justiça criminal: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Direito Penal como limitação ao poder estatal e monopolização do exercício da violência lícita</a:t>
            </a: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Direito Penal Clássico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(séculos XVII-XVIII)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: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contexto das Revoluções Liberais. Crime entendido como ruptura do contrato social, e a pena corresponde ao poder-dever do Estado de punir. É limitada pela lei e condicionada ao devido processo legal. Surge a pena de prisão.</a:t>
            </a: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ahoma" pitchFamily="34" charset="0"/>
                <a:cs typeface="Tahoma" pitchFamily="34" charset="0"/>
              </a:rPr>
              <a:t>I.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Sistema de Justiça Criminal e Segurança Pública: conceitos básicos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Imagem 3" descr="beccar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2816"/>
            <a:ext cx="4067944" cy="439248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707904" y="2060848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i="1" dirty="0" smtClean="0"/>
              <a:t>Será vantajoso para a sociedade pôr a prêmio a cabeça de um criminoso, armar cada cidadão de um punhal e fazer assim outros tantos carrascos?</a:t>
            </a:r>
          </a:p>
          <a:p>
            <a:pPr algn="just"/>
            <a:r>
              <a:rPr lang="pt-BR" sz="2400" b="1" i="1" dirty="0" smtClean="0"/>
              <a:t>(...)</a:t>
            </a:r>
          </a:p>
          <a:p>
            <a:pPr algn="just"/>
            <a:r>
              <a:rPr lang="pt-BR" sz="2400" b="1" i="1" dirty="0" smtClean="0"/>
              <a:t>Os povos esclarecidos poderiam buscar lições em alguns séculos de ignorância nos quais a moral particular era sustentada pela moral pública.</a:t>
            </a:r>
          </a:p>
          <a:p>
            <a:pPr algn="just"/>
            <a:endParaRPr lang="pt-BR" sz="2400" b="1" i="1" dirty="0" smtClean="0"/>
          </a:p>
          <a:p>
            <a:pPr algn="just"/>
            <a:r>
              <a:rPr lang="pt-BR" sz="2400" b="1" dirty="0" smtClean="0"/>
              <a:t>Cesare </a:t>
            </a:r>
            <a:r>
              <a:rPr lang="pt-BR" sz="2400" b="1" dirty="0" err="1" smtClean="0"/>
              <a:t>Beccaria</a:t>
            </a:r>
            <a:r>
              <a:rPr lang="pt-BR" sz="2400" b="1" dirty="0" smtClean="0"/>
              <a:t>, </a:t>
            </a:r>
            <a:r>
              <a:rPr lang="pt-BR" sz="2400" b="1" i="1" dirty="0" smtClean="0"/>
              <a:t>Dos Delitos e Das Penas</a:t>
            </a:r>
            <a:r>
              <a:rPr lang="pt-BR" sz="2400" b="1" dirty="0" smtClean="0"/>
              <a:t>, 1764.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Direito Penal Clássico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= decorrência da tripartição de poderes (Montesquieu)</a:t>
            </a: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395536" y="2636912"/>
          <a:ext cx="849694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3600" i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36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3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Imagem 3" descr="vigiar e pun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772817"/>
            <a:ext cx="7416824" cy="248009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15408" y="4365104"/>
            <a:ext cx="7473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i="1" dirty="0" smtClean="0">
                <a:solidFill>
                  <a:schemeClr val="tx2">
                    <a:lumMod val="50000"/>
                  </a:schemeClr>
                </a:solidFill>
              </a:rPr>
              <a:t>Se não é mais ao corpo que se dirige a punição, em suas formas mais duras, sobre o que então se exerce? (...) Pois não é mais o corpo, é a alma.</a:t>
            </a:r>
          </a:p>
          <a:p>
            <a:pPr algn="just"/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Michel Foucault, </a:t>
            </a:r>
            <a:r>
              <a:rPr lang="pt-BR" sz="2800" i="1" dirty="0" smtClean="0">
                <a:solidFill>
                  <a:schemeClr val="tx2">
                    <a:lumMod val="50000"/>
                  </a:schemeClr>
                </a:solidFill>
              </a:rPr>
              <a:t>Vigiar e Punir.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Principal consequência do </a:t>
            </a: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Direito Penal Clássico: </a:t>
            </a: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Princípio da Legalidade.</a:t>
            </a:r>
          </a:p>
          <a:p>
            <a:pPr algn="just">
              <a:buNone/>
            </a:pPr>
            <a:endParaRPr lang="pt-BR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Código Penal Brasileiro, artigo 1º:</a:t>
            </a:r>
          </a:p>
          <a:p>
            <a:pPr algn="ctr">
              <a:buNone/>
            </a:pPr>
            <a:endParaRPr lang="pt-BR" sz="36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ctr">
              <a:buNone/>
            </a:pPr>
            <a:r>
              <a:rPr lang="pt-BR" sz="3600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Não há crime sem lei anterior que o defina, nem pena sem prévia cominação legal.</a:t>
            </a:r>
          </a:p>
          <a:p>
            <a:pPr algn="just">
              <a:buNone/>
            </a:pPr>
            <a:endParaRPr lang="pt-BR" sz="36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3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Desenvolvimento histórico do s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istema de justiça criminal: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Direito Penal como limitação ao poder estatal e monopolização do exercício da violência lícita</a:t>
            </a: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Direito Penal Positivista (séculos XIX-XX):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contexto da Revolução Científica. Crime entendido como uma doença que torna o criminoso perigoso, e a pena corresponde a uma medida de tratamento do acusado e de proteção da sociedade.</a:t>
            </a: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Imagem 3" descr="vict-lombros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8208912" cy="266429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39552" y="4797152"/>
            <a:ext cx="8463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 smtClean="0"/>
              <a:t>Estudo da medida do crânio para avaliação de potencial criminoso.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Imagem 3" descr="vict-lombros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5" y="1700808"/>
            <a:ext cx="4752528" cy="453650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292080" y="1628800"/>
            <a:ext cx="36724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i="1" dirty="0" smtClean="0"/>
              <a:t>O criminoso nato é caracterizado por uma cabeça </a:t>
            </a:r>
            <a:r>
              <a:rPr lang="pt-BR" sz="2000" b="1" i="1" dirty="0" err="1" smtClean="0"/>
              <a:t>sui</a:t>
            </a:r>
            <a:r>
              <a:rPr lang="pt-BR" sz="2000" b="1" i="1" dirty="0" smtClean="0"/>
              <a:t> </a:t>
            </a:r>
            <a:r>
              <a:rPr lang="pt-BR" sz="2000" b="1" i="1" dirty="0" err="1" smtClean="0"/>
              <a:t>generis</a:t>
            </a:r>
            <a:r>
              <a:rPr lang="pt-BR" sz="2000" b="1" i="1" dirty="0" smtClean="0"/>
              <a:t>, com pronunciada assimetria craniana, fronte baixa e </a:t>
            </a:r>
            <a:r>
              <a:rPr lang="pt-BR" sz="2000" b="1" i="1" dirty="0" err="1" smtClean="0"/>
              <a:t>fugídia</a:t>
            </a:r>
            <a:r>
              <a:rPr lang="pt-BR" sz="2000" b="1" i="1" dirty="0" smtClean="0"/>
              <a:t>, orelhas em forma de asa, zigomas, lóbulos occipitais e arcadas superciliares salientes, maxilares proeminentes (prognatismo), face longa e larga, apesar do crânio pequeno, cabelos abundantes, mas barba escassa, rosto pálido.</a:t>
            </a:r>
          </a:p>
          <a:p>
            <a:pPr algn="just"/>
            <a:endParaRPr lang="pt-BR" sz="2000" b="1" i="1" dirty="0" smtClean="0"/>
          </a:p>
          <a:p>
            <a:pPr algn="just"/>
            <a:r>
              <a:rPr lang="pt-BR" sz="2000" dirty="0" smtClean="0"/>
              <a:t>Cesare Lombroso, </a:t>
            </a:r>
            <a:r>
              <a:rPr lang="pt-BR" sz="2000" i="1" dirty="0" smtClean="0"/>
              <a:t>O homem delinquente </a:t>
            </a:r>
            <a:r>
              <a:rPr lang="pt-BR" sz="2000" dirty="0" smtClean="0"/>
              <a:t>(1876)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Principal consequência do Direito Penal Positivista: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utilização do Direito Penal para proteção da sociedade.</a:t>
            </a:r>
          </a:p>
          <a:p>
            <a:pPr algn="ctr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Código Penal Brasileiro, artigo 97:</a:t>
            </a:r>
          </a:p>
          <a:p>
            <a:pPr algn="just">
              <a:buNone/>
            </a:pPr>
            <a:r>
              <a:rPr lang="pt-BR" sz="2400" i="1" dirty="0" smtClean="0">
                <a:solidFill>
                  <a:schemeClr val="tx2">
                    <a:lumMod val="50000"/>
                  </a:schemeClr>
                </a:solidFill>
              </a:rPr>
              <a:t>Art. 97 - Se o agente for inimputável, o juiz determinará sua internação (art. 26). Se, todavia, o fato previsto como crime for punível com detenção, poderá o juiz submetê-lo a tratamento ambulatorial. </a:t>
            </a:r>
          </a:p>
          <a:p>
            <a:pPr algn="just">
              <a:buNone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Prazo</a:t>
            </a:r>
            <a:endParaRPr lang="pt-BR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2400" i="1" dirty="0" smtClean="0">
                <a:solidFill>
                  <a:schemeClr val="tx2">
                    <a:lumMod val="50000"/>
                  </a:schemeClr>
                </a:solidFill>
              </a:rPr>
              <a:t>§ 1º - A internação, ou tratamento ambulatorial, será por tempo indeterminado, perdurando </a:t>
            </a: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enquanto não for averiguada, mediante perícia médica, a cessação de periculosidade. </a:t>
            </a:r>
            <a:r>
              <a:rPr lang="pt-BR" sz="2400" i="1" dirty="0" smtClean="0">
                <a:solidFill>
                  <a:schemeClr val="tx2">
                    <a:lumMod val="50000"/>
                  </a:schemeClr>
                </a:solidFill>
              </a:rPr>
              <a:t>O prazo mínimo deverá ser de 1 (um) a 3 (três) anos.</a:t>
            </a:r>
          </a:p>
          <a:p>
            <a:pPr algn="just">
              <a:buNone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6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9715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467544" y="1700808"/>
            <a:ext cx="2160240" cy="27363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Só falam de Direitos Humanos dos criminosos, ninguém fala dos Direitos Humanos das vítimas!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o explicativo retangular 4"/>
          <p:cNvSpPr/>
          <p:nvPr/>
        </p:nvSpPr>
        <p:spPr>
          <a:xfrm>
            <a:off x="4499992" y="1700808"/>
            <a:ext cx="4464496" cy="2592288"/>
          </a:xfrm>
          <a:prstGeom prst="wedgeRectCallout">
            <a:avLst>
              <a:gd name="adj1" fmla="val -17988"/>
              <a:gd name="adj2" fmla="val 610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chemeClr val="tx2">
                    <a:lumMod val="75000"/>
                  </a:schemeClr>
                </a:solidFill>
              </a:rPr>
              <a:t>Por que a Polícia prende e a Justiça solta?</a:t>
            </a:r>
            <a:endParaRPr lang="pt-BR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1763688" y="4797152"/>
            <a:ext cx="5904656" cy="1512168"/>
          </a:xfrm>
          <a:prstGeom prst="wedgeRoundRectCallout">
            <a:avLst>
              <a:gd name="adj1" fmla="val 20033"/>
              <a:gd name="adj2" fmla="val 717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Mas se todo mundo já sabe que o cara é culpado, por que não pode já deixar preso logo depois do crime?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 que é o Sistema de Justiça Criminal?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Articulação de órgãos e instituições públicas que, ao mesmo tempo: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	- permitam ao Estado exercício do dever-direito de punir e ao acusado;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	-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limitem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 dever-direito de punir para garantir ao acusado o devido processo legal e a legalidade das penas.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Direitos fundamentais correlatos: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liberdade (deve ser restringida o mínimo necessário) e igualdade (todos os acusados devem ser tratados igualmente no processo).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 que é segurança pública?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- Atividade do Estado exercida por meio do poder de polícia, que consiste em limitar liberdades civis/conter abusos de direito para se proteger outros direitos.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Direito fundamental correlato: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segurança (de forma direta); vida/integridade física, liberdades, patrimônio (de forma indireta).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Sistema de segurança pública no Brasil: organiza-se com base em órgãos do Poder Executivo Federal, estadual e municipal. 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- Art. 144, CF: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Atividade do Estado destinada à preservação da ordem pública e da incolumidade das pessoas e do patrimônio, através dos seguintes órgãos: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 - polícia federal;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II - polícia rodoviária federal;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III - polícia ferroviária federal;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IV - polícias civis;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V - polícias militares e corpos de bombeiros militares.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Aproximações e afastamentos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Polícias de atividade correlacionada ao Sistema de Justiça Criminal: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polícias civis (polícia judiciária); polícias militares.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Diversidade de funções:</a:t>
            </a: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Polícia: repressão e investigação de crimes.</a:t>
            </a: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Sistema de Justiça Criminal: proteção do acusado em face do Estado. Garantia de julgamento conforme o devido processo legal e de pena justa.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- Segurança privada: Brasil é um dos recordistas (1 agente público/5 agentes privados, segundo a OEA). Não há sistema de justiça privado.</a:t>
            </a: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Discurso Cel. Ubiratan na Assembleia Legislativa</a:t>
            </a: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https://www.youtube.com/watch?v=Oet6ylqYILc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Maluf – propaganda política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https://www.youtube.com/watch?v=spwozKKjk6k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Roberto Justus entrevista Cel. Telhada e Marcelo Resende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https://www.youtube.com/watch?v=I_e9-BlCI7o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6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53400" cy="49971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 que é </a:t>
            </a:r>
            <a:r>
              <a:rPr lang="pt-BR" sz="2800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crime?</a:t>
            </a: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Para o Direito: modelo de conduta</a:t>
            </a: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FontTx/>
              <a:buChar char="-"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fato típico+antijurídico+agente culpável</a:t>
            </a:r>
          </a:p>
          <a:p>
            <a:pPr algn="just">
              <a:buFontTx/>
              <a:buChar char="-"/>
            </a:pPr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Para a Criminologia: fenômeno sociocultural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incidência massiva da conduta + conduta dolorosa e aflitiva + persistência espaço-temporal + falta de consenso social de meios eficazes de intervenção + consenso sobre a negatividade da conduta.</a:t>
            </a:r>
          </a:p>
          <a:p>
            <a:pPr algn="just">
              <a:buFontTx/>
              <a:buChar char="-"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2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Não há um consenso universal: as condutas classificadas como 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crime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variam no tempo e no espaço.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Exemplos:</a:t>
            </a: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Abortamento: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é criminalizado pela lei brasileira; foi descriminalizado no Uruguai.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Homossexualidade: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é fato atípico no Brasil, mas é criminalizado em 78 países (na Arábia Saudita, Irã, Iêmen, Mauritânia e Sudão, além de regiões da Nigéria e da Somália, a pena é de morte.)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(fonte: </a:t>
            </a: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</a:rPr>
              <a:t>International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</a:rPr>
              <a:t>Lesbian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, Gay, </a:t>
            </a: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</a:rPr>
              <a:t>Bisexual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, Trans </a:t>
            </a: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Intersexual </a:t>
            </a: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</a:rPr>
              <a:t>Association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. http://ilga.org/ilga/en/article/o5VlRM41Oq)</a:t>
            </a: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6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53400" cy="4997152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1524000" y="1628800"/>
          <a:ext cx="6096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5400" dirty="0" smtClean="0">
                <a:solidFill>
                  <a:schemeClr val="tx2">
                    <a:lumMod val="50000"/>
                  </a:schemeClr>
                </a:solidFill>
              </a:rPr>
              <a:t>Todo mundo pratica crime...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2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Imagem 3" descr="baixar fil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14500"/>
            <a:ext cx="8244408" cy="4810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Desenvolvimento histórico do s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istema de justiça criminal: as fases da vingança penal</a:t>
            </a: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	Vingança privada (Antiguidade e Idade Média):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crime entendido como um conflito interindividual; castigo consistia em um  revide. Surgimento da lei de talião.</a:t>
            </a:r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2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</a:rPr>
              <a:t>Código Penal Brasileiro</a:t>
            </a:r>
          </a:p>
          <a:p>
            <a:pPr>
              <a:buNone/>
            </a:pPr>
            <a:endParaRPr lang="pt-B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pt-B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sz="3200" i="1" dirty="0" smtClean="0">
                <a:solidFill>
                  <a:schemeClr val="tx2">
                    <a:lumMod val="50000"/>
                  </a:schemeClr>
                </a:solidFill>
              </a:rPr>
              <a:t>Art. 184. Violar direitos de autor e os que lhe são conexos: </a:t>
            </a:r>
          </a:p>
          <a:p>
            <a:pPr>
              <a:buNone/>
            </a:pPr>
            <a:r>
              <a:rPr lang="pt-BR" sz="3200" i="1" dirty="0" smtClean="0">
                <a:solidFill>
                  <a:schemeClr val="tx2">
                    <a:lumMod val="50000"/>
                  </a:schemeClr>
                </a:solidFill>
              </a:rPr>
              <a:t>Pena - detenção, de 3 (três) meses a 1 (um) ano, ou multa.</a:t>
            </a:r>
          </a:p>
          <a:p>
            <a:pPr algn="just">
              <a:buNone/>
            </a:pPr>
            <a:endParaRPr lang="pt-BR" sz="32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2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Imagem 3" descr="victoria secr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6696744" cy="4320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2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</a:rPr>
              <a:t>Código Penal Brasileiro</a:t>
            </a:r>
          </a:p>
          <a:p>
            <a:pPr algn="just">
              <a:buNone/>
            </a:pPr>
            <a:endParaRPr lang="pt-B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pt-B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3200" b="1" i="1" dirty="0" smtClean="0">
                <a:solidFill>
                  <a:schemeClr val="tx2">
                    <a:lumMod val="50000"/>
                  </a:schemeClr>
                </a:solidFill>
              </a:rPr>
              <a:t>Descaminho</a:t>
            </a:r>
            <a:r>
              <a:rPr lang="pt-BR" sz="3200" i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algn="just">
              <a:buNone/>
            </a:pPr>
            <a:r>
              <a:rPr lang="pt-BR" sz="3200" i="1" dirty="0" smtClean="0">
                <a:solidFill>
                  <a:schemeClr val="tx2">
                    <a:lumMod val="50000"/>
                  </a:schemeClr>
                </a:solidFill>
              </a:rPr>
              <a:t>Art. 334.  Iludir, no todo ou em parte, o pagamento de direito ou imposto devido pela entrada, pela saída ou pelo consumo de mercadoria </a:t>
            </a:r>
          </a:p>
          <a:p>
            <a:pPr algn="just">
              <a:buNone/>
            </a:pPr>
            <a:r>
              <a:rPr lang="pt-BR" sz="3200" i="1" dirty="0" smtClean="0">
                <a:solidFill>
                  <a:schemeClr val="tx2">
                    <a:lumMod val="50000"/>
                  </a:schemeClr>
                </a:solidFill>
              </a:rPr>
              <a:t>Pena - reclusão, de 1 (um) a 4 (quatro) anos.</a:t>
            </a:r>
          </a:p>
          <a:p>
            <a:pPr algn="just">
              <a:buNone/>
            </a:pPr>
            <a:endParaRPr lang="pt-BR" sz="32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2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Imagem 3" descr="victoria secr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8280920" cy="4536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188640"/>
            <a:ext cx="8229600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32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Código Penal Brasileiro</a:t>
            </a:r>
          </a:p>
          <a:p>
            <a:pPr algn="just">
              <a:buNone/>
            </a:pPr>
            <a:endParaRPr lang="pt-BR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2000" b="1" i="1" dirty="0" smtClean="0">
                <a:solidFill>
                  <a:schemeClr val="tx2">
                    <a:lumMod val="50000"/>
                  </a:schemeClr>
                </a:solidFill>
              </a:rPr>
              <a:t>Mediação para servir a lascívia de outrem</a:t>
            </a:r>
            <a:endParaRPr lang="pt-BR" sz="20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2000" i="1" dirty="0" smtClean="0">
                <a:solidFill>
                  <a:schemeClr val="tx2">
                    <a:lumMod val="50000"/>
                  </a:schemeClr>
                </a:solidFill>
              </a:rPr>
              <a:t>Art. 227 - Induzir alguém a satisfazer a lascívia de outrem:</a:t>
            </a:r>
          </a:p>
          <a:p>
            <a:pPr algn="just">
              <a:buNone/>
            </a:pPr>
            <a:r>
              <a:rPr lang="pt-BR" sz="2000" i="1" dirty="0" smtClean="0">
                <a:solidFill>
                  <a:schemeClr val="tx2">
                    <a:lumMod val="50000"/>
                  </a:schemeClr>
                </a:solidFill>
              </a:rPr>
              <a:t>Pena - reclusão, de um a três anos.</a:t>
            </a:r>
          </a:p>
          <a:p>
            <a:pPr algn="just">
              <a:buNone/>
            </a:pPr>
            <a:r>
              <a:rPr lang="pt-BR" sz="2000" i="1" dirty="0" smtClean="0">
                <a:solidFill>
                  <a:schemeClr val="tx2">
                    <a:lumMod val="50000"/>
                  </a:schemeClr>
                </a:solidFill>
              </a:rPr>
              <a:t>(...)</a:t>
            </a:r>
          </a:p>
          <a:p>
            <a:pPr algn="just">
              <a:buNone/>
            </a:pPr>
            <a:r>
              <a:rPr lang="pt-BR" sz="2000" i="1" dirty="0" smtClean="0">
                <a:solidFill>
                  <a:schemeClr val="tx2">
                    <a:lumMod val="50000"/>
                  </a:schemeClr>
                </a:solidFill>
              </a:rPr>
              <a:t>§ 1</a:t>
            </a:r>
            <a:r>
              <a:rPr lang="pt-BR" sz="2000" i="1" u="sng" baseline="30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t-BR" sz="2000" i="1" dirty="0" smtClean="0">
                <a:solidFill>
                  <a:schemeClr val="tx2">
                    <a:lumMod val="50000"/>
                  </a:schemeClr>
                </a:solidFill>
              </a:rPr>
              <a:t> Se a vítima é maior de 14 (catorze) e menor de 18 (dezoito) anos, ou se o agente é seu ascendente, descendente, cônjuge ou companheiro, irmão, tutor ou curador ou pessoa a quem esteja confiada para fins de educação, de tratamento ou de guarda: Pena - reclusão, de dois a cinco anos.</a:t>
            </a:r>
          </a:p>
          <a:p>
            <a:pPr algn="just">
              <a:buNone/>
            </a:pPr>
            <a:r>
              <a:rPr lang="pt-BR" sz="2000" i="1" dirty="0" smtClean="0">
                <a:solidFill>
                  <a:schemeClr val="tx2">
                    <a:lumMod val="50000"/>
                  </a:schemeClr>
                </a:solidFill>
              </a:rPr>
              <a:t>§ 2º - Se o crime é cometido com emprego de violência, grave ameaça ou fraude:Pena - reclusão, de dois a oito anos, além da pena correspondente à violência.</a:t>
            </a:r>
          </a:p>
          <a:p>
            <a:pPr algn="just">
              <a:buNone/>
            </a:pPr>
            <a:r>
              <a:rPr lang="pt-BR" sz="2000" i="1" dirty="0" smtClean="0">
                <a:solidFill>
                  <a:schemeClr val="tx2">
                    <a:lumMod val="50000"/>
                  </a:schemeClr>
                </a:solidFill>
              </a:rPr>
              <a:t>§ 3º - Se o crime é cometido com o fim de lucro, aplica-se também multa.</a:t>
            </a:r>
          </a:p>
          <a:p>
            <a:pPr algn="just">
              <a:buNone/>
            </a:pPr>
            <a:endParaRPr lang="pt-BR" sz="20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Algumas reflexões...</a:t>
            </a: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Imposição de pena impede a prática de crimes?</a:t>
            </a:r>
          </a:p>
          <a:p>
            <a:pPr algn="just">
              <a:buFontTx/>
              <a:buChar char="-"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Todos aqueles que cometem crime são submetidos ao sistem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a de justiça penal?</a:t>
            </a:r>
          </a:p>
          <a:p>
            <a:pPr algn="just">
              <a:buFontTx/>
              <a:buChar char="-"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Todos aqueles que são submetidos ao sistema de justiça penal cometem crime?</a:t>
            </a:r>
          </a:p>
          <a:p>
            <a:pPr algn="just">
              <a:buFontTx/>
              <a:buChar char="-"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pt-BR" sz="2400">
              <a:solidFill>
                <a:schemeClr val="tx2">
                  <a:lumMod val="75000"/>
                </a:schemeClr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>Maíra Zapater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>Email para contato: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  <a:hlinkClick r:id="rId2"/>
              </a:rPr>
              <a:t>maira.zapater@gmail.com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>Blog: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  <a:hlinkClick r:id="rId3"/>
              </a:rPr>
              <a:t>www.deunatv.wordpress.com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>  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332656"/>
            <a:ext cx="8229600" cy="7920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Imagem 3" descr="codigohamurabi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4896544" cy="49685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724129" y="184482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Código de </a:t>
            </a:r>
            <a:r>
              <a:rPr lang="pt-BR" dirty="0" err="1" smtClean="0"/>
              <a:t>Hamurabi</a:t>
            </a:r>
            <a:r>
              <a:rPr lang="pt-BR" dirty="0" smtClean="0"/>
              <a:t> (aproximadamente 1700 </a:t>
            </a:r>
            <a:r>
              <a:rPr lang="pt-BR" dirty="0" err="1" smtClean="0"/>
              <a:t>a.C.</a:t>
            </a:r>
            <a:r>
              <a:rPr lang="pt-BR" dirty="0" smtClean="0"/>
              <a:t>). Museu do Louvre.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3429000"/>
            <a:ext cx="28803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i="1" dirty="0" smtClean="0"/>
              <a:t>Olho por olho, dente por dente.</a:t>
            </a:r>
            <a:endParaRPr lang="pt-BR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Imagem 3" descr="codigohamurabi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4896544" cy="446449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 rot="10800000" flipV="1">
            <a:off x="5768091" y="5454874"/>
            <a:ext cx="2391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Rio de Janeiro, 2014.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Desenvolvimento histórico do s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istema de justiça criminal: as fases da vingança penal</a:t>
            </a: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  Vingança divina (Antiguidade e Idade Média):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crime entendido como um pecado; castigo aplicado ao contraventor com a finalidade de desagravar a divindade ofendida.</a:t>
            </a: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Imagem 3" descr="300px-Joan_of_arc_interrog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844824"/>
            <a:ext cx="4464496" cy="432048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796136" y="5229200"/>
            <a:ext cx="2416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i="1" dirty="0" smtClean="0"/>
              <a:t>Interrogatório de Joana D´</a:t>
            </a:r>
            <a:r>
              <a:rPr lang="pt-BR" b="1" i="1" dirty="0" err="1" smtClean="0"/>
              <a:t>Arc</a:t>
            </a:r>
            <a:r>
              <a:rPr lang="pt-BR" b="1" i="1" dirty="0" smtClean="0"/>
              <a:t> </a:t>
            </a:r>
          </a:p>
          <a:p>
            <a:pPr algn="just"/>
            <a:r>
              <a:rPr lang="pt-BR" b="1" dirty="0" smtClean="0"/>
              <a:t>(Paul </a:t>
            </a:r>
            <a:r>
              <a:rPr lang="pt-BR" b="1" dirty="0" err="1" smtClean="0"/>
              <a:t>Delaroche</a:t>
            </a:r>
            <a:r>
              <a:rPr lang="pt-BR" b="1" dirty="0" smtClean="0"/>
              <a:t> – século XIX)</a:t>
            </a:r>
            <a:endParaRPr lang="pt-B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Imagem 3" descr="300px-Joan_of_arc_interrog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4033951" cy="475252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796136" y="5229200"/>
            <a:ext cx="2416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i="1" dirty="0" smtClean="0"/>
              <a:t>Santa Joana D´</a:t>
            </a:r>
            <a:r>
              <a:rPr lang="pt-BR" b="1" i="1" dirty="0" err="1" smtClean="0"/>
              <a:t>Arc</a:t>
            </a:r>
            <a:r>
              <a:rPr lang="pt-BR" b="1" i="1" dirty="0" smtClean="0"/>
              <a:t> na Fogueira</a:t>
            </a:r>
          </a:p>
          <a:p>
            <a:pPr algn="just"/>
            <a:r>
              <a:rPr lang="pt-BR" b="1" dirty="0" smtClean="0"/>
              <a:t>(Hermann Anton </a:t>
            </a:r>
            <a:r>
              <a:rPr lang="pt-BR" b="1" dirty="0" err="1" smtClean="0"/>
              <a:t>Stilke</a:t>
            </a:r>
            <a:r>
              <a:rPr lang="pt-BR" b="1" dirty="0" smtClean="0"/>
              <a:t> – século XIX)</a:t>
            </a:r>
            <a:endParaRPr lang="pt-B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548680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Direitos Humanos, Sistema de Justiça Criminal e da Segurança Pública</a:t>
            </a:r>
            <a:endParaRPr lang="pt-BR" sz="28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Desenvolvimento histórico do s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istema de justiça criminal: as fases da vingança penal</a:t>
            </a: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 Vingança pública (Idade Média e Renascimento):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crime entendido como uma ofensa ou ameaça à segurança do soberano; castigo representava o poder do soberano sobre o corpo do súdito.</a:t>
            </a:r>
          </a:p>
          <a:p>
            <a:pPr algn="just">
              <a:buNone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Soberano: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poderes para julgar e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determinar a execução da pena.</a:t>
            </a: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buNone/>
            </a:pP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4649</TotalTime>
  <Words>1511</Words>
  <Application>Microsoft Office PowerPoint</Application>
  <PresentationFormat>Apresentação na tela (4:3)</PresentationFormat>
  <Paragraphs>199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Mediano</vt:lpstr>
      <vt:lpstr>    Direitos humanos:  é direito de bandido?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I. Sistema de Justiça Criminal e Segurança Pública: conceitos básicos</vt:lpstr>
      <vt:lpstr>I. Sistema de Justiça Criminal e Segurança Pública: conceitos básicos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Direitos Humanos, Sistema de Justiça Criminal e da Segurança Pública</vt:lpstr>
      <vt:lpstr>Algumas reflexões...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DECLARAÇÃO UNIVERSAL DE DIREITOS HUMANOS E A CONSTITUIÇÃO DE 1988</dc:title>
  <dc:creator>Maíra</dc:creator>
  <cp:lastModifiedBy>Lenovo</cp:lastModifiedBy>
  <cp:revision>213</cp:revision>
  <dcterms:created xsi:type="dcterms:W3CDTF">2014-02-13T22:12:40Z</dcterms:created>
  <dcterms:modified xsi:type="dcterms:W3CDTF">2014-10-08T17:20:46Z</dcterms:modified>
</cp:coreProperties>
</file>